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5" r:id="rId2"/>
    <p:sldId id="257" r:id="rId3"/>
    <p:sldId id="260" r:id="rId4"/>
    <p:sldId id="276" r:id="rId5"/>
    <p:sldId id="275" r:id="rId6"/>
    <p:sldId id="283" r:id="rId7"/>
    <p:sldId id="290" r:id="rId8"/>
    <p:sldId id="291" r:id="rId9"/>
    <p:sldId id="277" r:id="rId10"/>
    <p:sldId id="278"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94626"/>
  </p:normalViewPr>
  <p:slideViewPr>
    <p:cSldViewPr snapToGrid="0" snapToObjects="1">
      <p:cViewPr varScale="1">
        <p:scale>
          <a:sx n="126" d="100"/>
          <a:sy n="126" d="100"/>
        </p:scale>
        <p:origin x="160" y="208"/>
      </p:cViewPr>
      <p:guideLst/>
    </p:cSldViewPr>
  </p:slideViewPr>
  <p:outlineViewPr>
    <p:cViewPr>
      <p:scale>
        <a:sx n="33" d="100"/>
        <a:sy n="33" d="100"/>
      </p:scale>
      <p:origin x="0" y="-1360"/>
    </p:cViewPr>
  </p:outlineViewPr>
  <p:notesTextViewPr>
    <p:cViewPr>
      <p:scale>
        <a:sx n="1" d="1"/>
        <a:sy n="1" d="1"/>
      </p:scale>
      <p:origin x="0" y="0"/>
    </p:cViewPr>
  </p:notesTextViewPr>
  <p:sorterViewPr>
    <p:cViewPr>
      <p:scale>
        <a:sx n="66" d="100"/>
        <a:sy n="66" d="100"/>
      </p:scale>
      <p:origin x="0" y="-1073"/>
    </p:cViewPr>
  </p:sorterViewPr>
  <p:notesViewPr>
    <p:cSldViewPr snapToGrid="0" snapToObjects="1">
      <p:cViewPr varScale="1">
        <p:scale>
          <a:sx n="97" d="100"/>
          <a:sy n="97" d="100"/>
        </p:scale>
        <p:origin x="430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FF4EA-78F2-8946-889C-E0CBC8EE8AF0}"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GB"/>
        </a:p>
      </dgm:t>
    </dgm:pt>
    <dgm:pt modelId="{1C4E0C54-0160-A948-B625-C0E2E0E74332}">
      <dgm:prSet phldrT="[Text]"/>
      <dgm:spPr/>
      <dgm:t>
        <a:bodyPr/>
        <a:lstStyle/>
        <a:p>
          <a:r>
            <a:rPr lang="en-GB" b="1" dirty="0"/>
            <a:t>Consult</a:t>
          </a:r>
        </a:p>
      </dgm:t>
    </dgm:pt>
    <dgm:pt modelId="{FCD70C23-6FF8-AB47-B22A-F2B8019FC556}" type="parTrans" cxnId="{CC5334E1-5D2B-9949-B80D-EEDAC6EAE335}">
      <dgm:prSet/>
      <dgm:spPr/>
      <dgm:t>
        <a:bodyPr/>
        <a:lstStyle/>
        <a:p>
          <a:endParaRPr lang="en-GB" b="1"/>
        </a:p>
      </dgm:t>
    </dgm:pt>
    <dgm:pt modelId="{9B17AB32-19AF-0F40-8AEE-E0F1B1CE90CE}" type="sibTrans" cxnId="{CC5334E1-5D2B-9949-B80D-EEDAC6EAE335}">
      <dgm:prSet/>
      <dgm:spPr/>
      <dgm:t>
        <a:bodyPr/>
        <a:lstStyle/>
        <a:p>
          <a:endParaRPr lang="en-GB" b="1"/>
        </a:p>
      </dgm:t>
    </dgm:pt>
    <dgm:pt modelId="{2D4407AB-AA59-9D4C-AFB5-A2EB95287E62}">
      <dgm:prSet phldrT="[Text]" custT="1"/>
      <dgm:spPr/>
      <dgm:t>
        <a:bodyPr/>
        <a:lstStyle/>
        <a:p>
          <a:pPr algn="ctr">
            <a:lnSpc>
              <a:spcPct val="75000"/>
            </a:lnSpc>
          </a:pPr>
          <a:r>
            <a:rPr lang="en-GB" sz="2800" b="1" dirty="0"/>
            <a:t>Modify</a:t>
          </a:r>
          <a:r>
            <a:rPr lang="en-GB" sz="2000" b="1" dirty="0"/>
            <a:t> </a:t>
          </a:r>
          <a:r>
            <a:rPr lang="en-GB" sz="1800" b="0" dirty="0">
              <a:solidFill>
                <a:schemeClr val="tx1">
                  <a:lumMod val="50000"/>
                  <a:lumOff val="50000"/>
                </a:schemeClr>
              </a:solidFill>
            </a:rPr>
            <a:t>the design</a:t>
          </a:r>
        </a:p>
      </dgm:t>
    </dgm:pt>
    <dgm:pt modelId="{30552187-5F37-6048-863F-4C040806A7E4}" type="parTrans" cxnId="{DE11623A-12E4-9C4C-BB3C-0ECDD49BA3E5}">
      <dgm:prSet/>
      <dgm:spPr/>
      <dgm:t>
        <a:bodyPr/>
        <a:lstStyle/>
        <a:p>
          <a:endParaRPr lang="en-GB" b="1"/>
        </a:p>
      </dgm:t>
    </dgm:pt>
    <dgm:pt modelId="{6B221FB4-F1AE-AB4E-AA6C-C6751D0FB9FB}" type="sibTrans" cxnId="{DE11623A-12E4-9C4C-BB3C-0ECDD49BA3E5}">
      <dgm:prSet/>
      <dgm:spPr/>
      <dgm:t>
        <a:bodyPr/>
        <a:lstStyle/>
        <a:p>
          <a:endParaRPr lang="en-GB" b="1"/>
        </a:p>
      </dgm:t>
    </dgm:pt>
    <dgm:pt modelId="{BDC118B1-6E6A-1C4D-8E6B-653FF0FA89E8}">
      <dgm:prSet phldrT="[Text]" custT="1"/>
      <dgm:spPr/>
      <dgm:t>
        <a:bodyPr/>
        <a:lstStyle/>
        <a:p>
          <a:pPr>
            <a:lnSpc>
              <a:spcPct val="75000"/>
            </a:lnSpc>
          </a:pPr>
          <a:r>
            <a:rPr lang="en-GB" sz="2800" b="1" dirty="0"/>
            <a:t>Consult</a:t>
          </a:r>
          <a:r>
            <a:rPr lang="en-GB" sz="2000" b="1" dirty="0"/>
            <a:t> </a:t>
          </a:r>
          <a:r>
            <a:rPr lang="en-GB" sz="1800" b="0" dirty="0">
              <a:solidFill>
                <a:schemeClr val="tx1">
                  <a:lumMod val="50000"/>
                  <a:lumOff val="50000"/>
                </a:schemeClr>
              </a:solidFill>
            </a:rPr>
            <a:t>again</a:t>
          </a:r>
        </a:p>
      </dgm:t>
    </dgm:pt>
    <dgm:pt modelId="{45D3AE39-83E3-FD46-BA0D-91C127D5DC56}" type="parTrans" cxnId="{1A9484A3-1390-054B-8420-7956E74D7BB0}">
      <dgm:prSet/>
      <dgm:spPr/>
      <dgm:t>
        <a:bodyPr/>
        <a:lstStyle/>
        <a:p>
          <a:endParaRPr lang="en-GB" b="1"/>
        </a:p>
      </dgm:t>
    </dgm:pt>
    <dgm:pt modelId="{4953E496-DBA6-F748-9289-659BFCFE1CF7}" type="sibTrans" cxnId="{1A9484A3-1390-054B-8420-7956E74D7BB0}">
      <dgm:prSet/>
      <dgm:spPr/>
      <dgm:t>
        <a:bodyPr/>
        <a:lstStyle/>
        <a:p>
          <a:endParaRPr lang="en-GB" b="1"/>
        </a:p>
      </dgm:t>
    </dgm:pt>
    <dgm:pt modelId="{020E1A3F-D08F-7645-A060-4AC5C112DC06}" type="pres">
      <dgm:prSet presAssocID="{9B4FF4EA-78F2-8946-889C-E0CBC8EE8AF0}" presName="Name0" presStyleCnt="0">
        <dgm:presLayoutVars>
          <dgm:chMax val="7"/>
          <dgm:chPref val="7"/>
          <dgm:dir/>
          <dgm:animLvl val="lvl"/>
        </dgm:presLayoutVars>
      </dgm:prSet>
      <dgm:spPr/>
    </dgm:pt>
    <dgm:pt modelId="{4F8F4E0A-1414-BD49-9574-D025110237C5}" type="pres">
      <dgm:prSet presAssocID="{1C4E0C54-0160-A948-B625-C0E2E0E74332}" presName="Accent1" presStyleCnt="0"/>
      <dgm:spPr/>
    </dgm:pt>
    <dgm:pt modelId="{242B11A1-FDDF-B142-A935-7959B934B4FF}" type="pres">
      <dgm:prSet presAssocID="{1C4E0C54-0160-A948-B625-C0E2E0E74332}" presName="Accent" presStyleLbl="node1" presStyleIdx="0" presStyleCnt="3"/>
      <dgm:spPr>
        <a:solidFill>
          <a:schemeClr val="accent1"/>
        </a:solidFill>
      </dgm:spPr>
    </dgm:pt>
    <dgm:pt modelId="{849C1BFA-4F9A-F24F-B96D-80FE1CD2A9FD}" type="pres">
      <dgm:prSet presAssocID="{1C4E0C54-0160-A948-B625-C0E2E0E74332}" presName="Parent1" presStyleLbl="revTx" presStyleIdx="0" presStyleCnt="3">
        <dgm:presLayoutVars>
          <dgm:chMax val="1"/>
          <dgm:chPref val="1"/>
          <dgm:bulletEnabled val="1"/>
        </dgm:presLayoutVars>
      </dgm:prSet>
      <dgm:spPr/>
    </dgm:pt>
    <dgm:pt modelId="{DAC6EA73-F4F7-3448-8841-857DBD0CCB80}" type="pres">
      <dgm:prSet presAssocID="{2D4407AB-AA59-9D4C-AFB5-A2EB95287E62}" presName="Accent2" presStyleCnt="0"/>
      <dgm:spPr/>
    </dgm:pt>
    <dgm:pt modelId="{7C0E9D5C-7A11-F84F-B1B3-07A351FD71BD}" type="pres">
      <dgm:prSet presAssocID="{2D4407AB-AA59-9D4C-AFB5-A2EB95287E62}" presName="Accent" presStyleLbl="node1" presStyleIdx="1" presStyleCnt="3"/>
      <dgm:spPr>
        <a:solidFill>
          <a:schemeClr val="accent6"/>
        </a:solidFill>
      </dgm:spPr>
    </dgm:pt>
    <dgm:pt modelId="{24587672-C056-B343-8CD0-E49646BD58F9}" type="pres">
      <dgm:prSet presAssocID="{2D4407AB-AA59-9D4C-AFB5-A2EB95287E62}" presName="Parent2" presStyleLbl="revTx" presStyleIdx="1" presStyleCnt="3" custScaleX="91518" custLinFactNeighborX="3035" custLinFactNeighborY="787">
        <dgm:presLayoutVars>
          <dgm:chMax val="1"/>
          <dgm:chPref val="1"/>
          <dgm:bulletEnabled val="1"/>
        </dgm:presLayoutVars>
      </dgm:prSet>
      <dgm:spPr/>
    </dgm:pt>
    <dgm:pt modelId="{D6A37B9F-C3F8-6247-BC40-D4995219686F}" type="pres">
      <dgm:prSet presAssocID="{BDC118B1-6E6A-1C4D-8E6B-653FF0FA89E8}" presName="Accent3" presStyleCnt="0"/>
      <dgm:spPr/>
    </dgm:pt>
    <dgm:pt modelId="{55BC6FF2-E960-734B-AB35-FAE9D3CD992B}" type="pres">
      <dgm:prSet presAssocID="{BDC118B1-6E6A-1C4D-8E6B-653FF0FA89E8}" presName="Accent" presStyleLbl="node1" presStyleIdx="2" presStyleCnt="3"/>
      <dgm:spPr>
        <a:solidFill>
          <a:schemeClr val="accent1"/>
        </a:solidFill>
      </dgm:spPr>
    </dgm:pt>
    <dgm:pt modelId="{B7FEAE9A-0110-464F-871D-7A83B8922322}" type="pres">
      <dgm:prSet presAssocID="{BDC118B1-6E6A-1C4D-8E6B-653FF0FA89E8}" presName="Parent3" presStyleLbl="revTx" presStyleIdx="2" presStyleCnt="3" custScaleY="152712" custLinFactNeighborY="4030">
        <dgm:presLayoutVars>
          <dgm:chMax val="1"/>
          <dgm:chPref val="1"/>
          <dgm:bulletEnabled val="1"/>
        </dgm:presLayoutVars>
      </dgm:prSet>
      <dgm:spPr/>
    </dgm:pt>
  </dgm:ptLst>
  <dgm:cxnLst>
    <dgm:cxn modelId="{3F556A00-A4E2-EA4D-96C0-C5A6622BF5CD}" type="presOf" srcId="{1C4E0C54-0160-A948-B625-C0E2E0E74332}" destId="{849C1BFA-4F9A-F24F-B96D-80FE1CD2A9FD}" srcOrd="0" destOrd="0" presId="urn:microsoft.com/office/officeart/2009/layout/CircleArrowProcess"/>
    <dgm:cxn modelId="{DE11623A-12E4-9C4C-BB3C-0ECDD49BA3E5}" srcId="{9B4FF4EA-78F2-8946-889C-E0CBC8EE8AF0}" destId="{2D4407AB-AA59-9D4C-AFB5-A2EB95287E62}" srcOrd="1" destOrd="0" parTransId="{30552187-5F37-6048-863F-4C040806A7E4}" sibTransId="{6B221FB4-F1AE-AB4E-AA6C-C6751D0FB9FB}"/>
    <dgm:cxn modelId="{D1192576-8735-414A-96BF-8320B42B52D9}" type="presOf" srcId="{BDC118B1-6E6A-1C4D-8E6B-653FF0FA89E8}" destId="{B7FEAE9A-0110-464F-871D-7A83B8922322}" srcOrd="0" destOrd="0" presId="urn:microsoft.com/office/officeart/2009/layout/CircleArrowProcess"/>
    <dgm:cxn modelId="{1A9484A3-1390-054B-8420-7956E74D7BB0}" srcId="{9B4FF4EA-78F2-8946-889C-E0CBC8EE8AF0}" destId="{BDC118B1-6E6A-1C4D-8E6B-653FF0FA89E8}" srcOrd="2" destOrd="0" parTransId="{45D3AE39-83E3-FD46-BA0D-91C127D5DC56}" sibTransId="{4953E496-DBA6-F748-9289-659BFCFE1CF7}"/>
    <dgm:cxn modelId="{D90729DF-AE65-9F4F-A73E-6CA9EF58824B}" type="presOf" srcId="{2D4407AB-AA59-9D4C-AFB5-A2EB95287E62}" destId="{24587672-C056-B343-8CD0-E49646BD58F9}" srcOrd="0" destOrd="0" presId="urn:microsoft.com/office/officeart/2009/layout/CircleArrowProcess"/>
    <dgm:cxn modelId="{CC5334E1-5D2B-9949-B80D-EEDAC6EAE335}" srcId="{9B4FF4EA-78F2-8946-889C-E0CBC8EE8AF0}" destId="{1C4E0C54-0160-A948-B625-C0E2E0E74332}" srcOrd="0" destOrd="0" parTransId="{FCD70C23-6FF8-AB47-B22A-F2B8019FC556}" sibTransId="{9B17AB32-19AF-0F40-8AEE-E0F1B1CE90CE}"/>
    <dgm:cxn modelId="{3EA88FE9-BC23-D74B-9360-4DC55071E8D3}" type="presOf" srcId="{9B4FF4EA-78F2-8946-889C-E0CBC8EE8AF0}" destId="{020E1A3F-D08F-7645-A060-4AC5C112DC06}" srcOrd="0" destOrd="0" presId="urn:microsoft.com/office/officeart/2009/layout/CircleArrowProcess"/>
    <dgm:cxn modelId="{68F36584-F4DE-6144-8EF0-89E4D6041F47}" type="presParOf" srcId="{020E1A3F-D08F-7645-A060-4AC5C112DC06}" destId="{4F8F4E0A-1414-BD49-9574-D025110237C5}" srcOrd="0" destOrd="0" presId="urn:microsoft.com/office/officeart/2009/layout/CircleArrowProcess"/>
    <dgm:cxn modelId="{9A0B86A3-5E8C-284D-979B-6EED6E14042A}" type="presParOf" srcId="{4F8F4E0A-1414-BD49-9574-D025110237C5}" destId="{242B11A1-FDDF-B142-A935-7959B934B4FF}" srcOrd="0" destOrd="0" presId="urn:microsoft.com/office/officeart/2009/layout/CircleArrowProcess"/>
    <dgm:cxn modelId="{178598A9-5354-554E-BDAB-960386C6F313}" type="presParOf" srcId="{020E1A3F-D08F-7645-A060-4AC5C112DC06}" destId="{849C1BFA-4F9A-F24F-B96D-80FE1CD2A9FD}" srcOrd="1" destOrd="0" presId="urn:microsoft.com/office/officeart/2009/layout/CircleArrowProcess"/>
    <dgm:cxn modelId="{3B9CACB6-6675-F047-B4DE-143D395070DC}" type="presParOf" srcId="{020E1A3F-D08F-7645-A060-4AC5C112DC06}" destId="{DAC6EA73-F4F7-3448-8841-857DBD0CCB80}" srcOrd="2" destOrd="0" presId="urn:microsoft.com/office/officeart/2009/layout/CircleArrowProcess"/>
    <dgm:cxn modelId="{B8A51066-800F-BF40-B34E-988C72FCCC19}" type="presParOf" srcId="{DAC6EA73-F4F7-3448-8841-857DBD0CCB80}" destId="{7C0E9D5C-7A11-F84F-B1B3-07A351FD71BD}" srcOrd="0" destOrd="0" presId="urn:microsoft.com/office/officeart/2009/layout/CircleArrowProcess"/>
    <dgm:cxn modelId="{C5D88A2E-EF83-6E48-8156-6974B5551E73}" type="presParOf" srcId="{020E1A3F-D08F-7645-A060-4AC5C112DC06}" destId="{24587672-C056-B343-8CD0-E49646BD58F9}" srcOrd="3" destOrd="0" presId="urn:microsoft.com/office/officeart/2009/layout/CircleArrowProcess"/>
    <dgm:cxn modelId="{5DE0AA65-24E6-A444-BB84-C099B985EA50}" type="presParOf" srcId="{020E1A3F-D08F-7645-A060-4AC5C112DC06}" destId="{D6A37B9F-C3F8-6247-BC40-D4995219686F}" srcOrd="4" destOrd="0" presId="urn:microsoft.com/office/officeart/2009/layout/CircleArrowProcess"/>
    <dgm:cxn modelId="{64179EC0-0AA2-0644-8375-2FBCE552D688}" type="presParOf" srcId="{D6A37B9F-C3F8-6247-BC40-D4995219686F}" destId="{55BC6FF2-E960-734B-AB35-FAE9D3CD992B}" srcOrd="0" destOrd="0" presId="urn:microsoft.com/office/officeart/2009/layout/CircleArrowProcess"/>
    <dgm:cxn modelId="{FF5F5C18-936E-E548-B61E-AB0F25EFA996}" type="presParOf" srcId="{020E1A3F-D08F-7645-A060-4AC5C112DC06}" destId="{B7FEAE9A-0110-464F-871D-7A83B892232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B11A1-FDDF-B142-A935-7959B934B4FF}">
      <dsp:nvSpPr>
        <dsp:cNvPr id="0" name=""/>
        <dsp:cNvSpPr/>
      </dsp:nvSpPr>
      <dsp:spPr>
        <a:xfrm>
          <a:off x="1410674" y="0"/>
          <a:ext cx="2186491" cy="2186824"/>
        </a:xfrm>
        <a:prstGeom prst="circularArrow">
          <a:avLst>
            <a:gd name="adj1" fmla="val 10980"/>
            <a:gd name="adj2" fmla="val 1142322"/>
            <a:gd name="adj3" fmla="val 4500000"/>
            <a:gd name="adj4" fmla="val 10800000"/>
            <a:gd name="adj5" fmla="val 125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C1BFA-4F9A-F24F-B96D-80FE1CD2A9FD}">
      <dsp:nvSpPr>
        <dsp:cNvPr id="0" name=""/>
        <dsp:cNvSpPr/>
      </dsp:nvSpPr>
      <dsp:spPr>
        <a:xfrm>
          <a:off x="1893960" y="789509"/>
          <a:ext cx="121499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b="1" kern="1200" dirty="0"/>
            <a:t>Consult</a:t>
          </a:r>
        </a:p>
      </dsp:txBody>
      <dsp:txXfrm>
        <a:off x="1893960" y="789509"/>
        <a:ext cx="1214991" cy="607350"/>
      </dsp:txXfrm>
    </dsp:sp>
    <dsp:sp modelId="{7C0E9D5C-7A11-F84F-B1B3-07A351FD71BD}">
      <dsp:nvSpPr>
        <dsp:cNvPr id="0" name=""/>
        <dsp:cNvSpPr/>
      </dsp:nvSpPr>
      <dsp:spPr>
        <a:xfrm>
          <a:off x="803384" y="1256492"/>
          <a:ext cx="2186491" cy="2186824"/>
        </a:xfrm>
        <a:prstGeom prst="leftCircularArrow">
          <a:avLst>
            <a:gd name="adj1" fmla="val 10980"/>
            <a:gd name="adj2" fmla="val 1142322"/>
            <a:gd name="adj3" fmla="val 6300000"/>
            <a:gd name="adj4" fmla="val 18900000"/>
            <a:gd name="adj5" fmla="val 125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87672-C056-B343-8CD0-E49646BD58F9}">
      <dsp:nvSpPr>
        <dsp:cNvPr id="0" name=""/>
        <dsp:cNvSpPr/>
      </dsp:nvSpPr>
      <dsp:spPr>
        <a:xfrm>
          <a:off x="1377537" y="2058050"/>
          <a:ext cx="1111935"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75000"/>
            </a:lnSpc>
            <a:spcBef>
              <a:spcPct val="0"/>
            </a:spcBef>
            <a:spcAft>
              <a:spcPct val="35000"/>
            </a:spcAft>
            <a:buNone/>
          </a:pPr>
          <a:r>
            <a:rPr lang="en-GB" sz="2800" b="1" kern="1200" dirty="0"/>
            <a:t>Modify</a:t>
          </a:r>
          <a:r>
            <a:rPr lang="en-GB" sz="2000" b="1" kern="1200" dirty="0"/>
            <a:t> </a:t>
          </a:r>
          <a:r>
            <a:rPr lang="en-GB" sz="1800" b="0" kern="1200" dirty="0">
              <a:solidFill>
                <a:schemeClr val="tx1">
                  <a:lumMod val="50000"/>
                  <a:lumOff val="50000"/>
                </a:schemeClr>
              </a:solidFill>
            </a:rPr>
            <a:t>the design</a:t>
          </a:r>
        </a:p>
      </dsp:txBody>
      <dsp:txXfrm>
        <a:off x="1377537" y="2058050"/>
        <a:ext cx="1111935" cy="607350"/>
      </dsp:txXfrm>
    </dsp:sp>
    <dsp:sp modelId="{55BC6FF2-E960-734B-AB35-FAE9D3CD992B}">
      <dsp:nvSpPr>
        <dsp:cNvPr id="0" name=""/>
        <dsp:cNvSpPr/>
      </dsp:nvSpPr>
      <dsp:spPr>
        <a:xfrm>
          <a:off x="1566295" y="2663346"/>
          <a:ext cx="1878534" cy="1879287"/>
        </a:xfrm>
        <a:prstGeom prst="blockArc">
          <a:avLst>
            <a:gd name="adj1" fmla="val 13500000"/>
            <a:gd name="adj2" fmla="val 10800000"/>
            <a:gd name="adj3" fmla="val 1274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EAE9A-0110-464F-871D-7A83B8922322}">
      <dsp:nvSpPr>
        <dsp:cNvPr id="0" name=""/>
        <dsp:cNvSpPr/>
      </dsp:nvSpPr>
      <dsp:spPr>
        <a:xfrm>
          <a:off x="1896835" y="3183251"/>
          <a:ext cx="1214991" cy="927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75000"/>
            </a:lnSpc>
            <a:spcBef>
              <a:spcPct val="0"/>
            </a:spcBef>
            <a:spcAft>
              <a:spcPct val="35000"/>
            </a:spcAft>
            <a:buNone/>
          </a:pPr>
          <a:r>
            <a:rPr lang="en-GB" sz="2800" b="1" kern="1200" dirty="0"/>
            <a:t>Consult</a:t>
          </a:r>
          <a:r>
            <a:rPr lang="en-GB" sz="2000" b="1" kern="1200" dirty="0"/>
            <a:t> </a:t>
          </a:r>
          <a:r>
            <a:rPr lang="en-GB" sz="1800" b="0" kern="1200" dirty="0">
              <a:solidFill>
                <a:schemeClr val="tx1">
                  <a:lumMod val="50000"/>
                  <a:lumOff val="50000"/>
                </a:schemeClr>
              </a:solidFill>
            </a:rPr>
            <a:t>again</a:t>
          </a:r>
        </a:p>
      </dsp:txBody>
      <dsp:txXfrm>
        <a:off x="1896835" y="3183251"/>
        <a:ext cx="1214991" cy="92749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504BA-31BF-614E-A35C-5B6F4BF64A2C}" type="datetimeFigureOut">
              <a:rPr lang="en-US" smtClean="0"/>
              <a:t>3/22/24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59A81-4C53-2B4F-A30D-2CEF91143A13}" type="slidenum">
              <a:rPr lang="en-US" smtClean="0"/>
              <a:t>‹#›</a:t>
            </a:fld>
            <a:endParaRPr lang="en-US"/>
          </a:p>
        </p:txBody>
      </p:sp>
    </p:spTree>
    <p:extLst>
      <p:ext uri="{BB962C8B-B14F-4D97-AF65-F5344CB8AC3E}">
        <p14:creationId xmlns:p14="http://schemas.microsoft.com/office/powerpoint/2010/main" val="356716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1</a:t>
            </a:fld>
            <a:endParaRPr lang="en-US"/>
          </a:p>
        </p:txBody>
      </p:sp>
    </p:spTree>
    <p:extLst>
      <p:ext uri="{BB962C8B-B14F-4D97-AF65-F5344CB8AC3E}">
        <p14:creationId xmlns:p14="http://schemas.microsoft.com/office/powerpoint/2010/main" val="113600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2</a:t>
            </a:fld>
            <a:endParaRPr lang="en-US"/>
          </a:p>
        </p:txBody>
      </p:sp>
    </p:spTree>
    <p:extLst>
      <p:ext uri="{BB962C8B-B14F-4D97-AF65-F5344CB8AC3E}">
        <p14:creationId xmlns:p14="http://schemas.microsoft.com/office/powerpoint/2010/main" val="272511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3</a:t>
            </a:fld>
            <a:endParaRPr lang="en-US"/>
          </a:p>
        </p:txBody>
      </p:sp>
    </p:spTree>
    <p:extLst>
      <p:ext uri="{BB962C8B-B14F-4D97-AF65-F5344CB8AC3E}">
        <p14:creationId xmlns:p14="http://schemas.microsoft.com/office/powerpoint/2010/main" val="377482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6</a:t>
            </a:fld>
            <a:endParaRPr lang="en-US"/>
          </a:p>
        </p:txBody>
      </p:sp>
    </p:spTree>
    <p:extLst>
      <p:ext uri="{BB962C8B-B14F-4D97-AF65-F5344CB8AC3E}">
        <p14:creationId xmlns:p14="http://schemas.microsoft.com/office/powerpoint/2010/main" val="51307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7</a:t>
            </a:fld>
            <a:endParaRPr lang="en-US"/>
          </a:p>
        </p:txBody>
      </p:sp>
    </p:spTree>
    <p:extLst>
      <p:ext uri="{BB962C8B-B14F-4D97-AF65-F5344CB8AC3E}">
        <p14:creationId xmlns:p14="http://schemas.microsoft.com/office/powerpoint/2010/main" val="33860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59A81-4C53-2B4F-A30D-2CEF91143A13}" type="slidenum">
              <a:rPr lang="en-US" smtClean="0"/>
              <a:t>8</a:t>
            </a:fld>
            <a:endParaRPr lang="en-US"/>
          </a:p>
        </p:txBody>
      </p:sp>
    </p:spTree>
    <p:extLst>
      <p:ext uri="{BB962C8B-B14F-4D97-AF65-F5344CB8AC3E}">
        <p14:creationId xmlns:p14="http://schemas.microsoft.com/office/powerpoint/2010/main" val="260012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BC69-E678-C449-A6B9-F070AE72DF73}"/>
              </a:ext>
            </a:extLst>
          </p:cNvPr>
          <p:cNvSpPr>
            <a:spLocks noGrp="1"/>
          </p:cNvSpPr>
          <p:nvPr>
            <p:ph type="ctrTitle"/>
          </p:nvPr>
        </p:nvSpPr>
        <p:spPr>
          <a:xfrm>
            <a:off x="1524000" y="1122363"/>
            <a:ext cx="9144000" cy="2387600"/>
          </a:xfrm>
        </p:spPr>
        <p:txBody>
          <a:bodyPr anchor="b"/>
          <a:lstStyle>
            <a:lvl1pPr algn="ctr">
              <a:defRPr sz="6000" b="1"/>
            </a:lvl1pPr>
          </a:lstStyle>
          <a:p>
            <a:r>
              <a:rPr lang="en-GB"/>
              <a:t>Click to edit Master title style</a:t>
            </a:r>
            <a:endParaRPr lang="en-US"/>
          </a:p>
        </p:txBody>
      </p:sp>
      <p:sp>
        <p:nvSpPr>
          <p:cNvPr id="3" name="Subtitle 2">
            <a:extLst>
              <a:ext uri="{FF2B5EF4-FFF2-40B4-BE49-F238E27FC236}">
                <a16:creationId xmlns:a16="http://schemas.microsoft.com/office/drawing/2014/main" id="{C1461E2E-1522-1449-8030-2AA278FDF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3895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282B-78B5-1549-8A6A-591AD47710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0C19AC-40BE-4C48-ADBD-0B80CDADFE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B712F9-F626-0143-8AF9-6DCBBF733C95}"/>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5" name="Footer Placeholder 4">
            <a:extLst>
              <a:ext uri="{FF2B5EF4-FFF2-40B4-BE49-F238E27FC236}">
                <a16:creationId xmlns:a16="http://schemas.microsoft.com/office/drawing/2014/main" id="{086A9020-CBC6-464E-8115-794B98CF5E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CE47668-D1DA-E24A-967B-1802C28ABB6A}"/>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105905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95C55-2455-B943-A08A-D64DA16AE2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0BD296-9DD2-3048-A190-03081070D1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F587B8-3A5C-4949-A27D-7EA5DE125DAF}"/>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5" name="Footer Placeholder 4">
            <a:extLst>
              <a:ext uri="{FF2B5EF4-FFF2-40B4-BE49-F238E27FC236}">
                <a16:creationId xmlns:a16="http://schemas.microsoft.com/office/drawing/2014/main" id="{1AAF392E-CC5C-904D-825D-D3BD13208A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2B2227-A432-0E4B-9B9D-9F4E81376559}"/>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188097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297E-E6F0-C343-8C95-C8093448AB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08FA9-FC05-FE43-AED9-2FAF07C4BA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E09305-421C-8540-BD92-C315CAD7C0CC}"/>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5" name="Footer Placeholder 4">
            <a:extLst>
              <a:ext uri="{FF2B5EF4-FFF2-40B4-BE49-F238E27FC236}">
                <a16:creationId xmlns:a16="http://schemas.microsoft.com/office/drawing/2014/main" id="{17694B2E-8011-1243-B135-A96BF6C3E5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85EF4E-2626-864D-B33D-030C639806D4}"/>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15644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5595-7F2E-E946-A544-8F578CE83DE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DC04E8-B4CF-BA40-8238-D32B7C6E8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431A5D-A23A-0544-9EAF-BD4010B030DA}"/>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5" name="Footer Placeholder 4">
            <a:extLst>
              <a:ext uri="{FF2B5EF4-FFF2-40B4-BE49-F238E27FC236}">
                <a16:creationId xmlns:a16="http://schemas.microsoft.com/office/drawing/2014/main" id="{D7062099-B8AE-5C4C-B0A9-ED5E010D82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F02161-A612-9B4D-9B06-0017DDC69FD1}"/>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423142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8FE5-CB60-1F47-9F0D-41DB1F183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0DE630-9E2C-474A-9E4C-592728CE0FF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8E471D-5308-2B4C-87C0-DE90F920CC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64C2476-2DC4-F84B-99B9-4E500FE7EB69}"/>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6" name="Footer Placeholder 5">
            <a:extLst>
              <a:ext uri="{FF2B5EF4-FFF2-40B4-BE49-F238E27FC236}">
                <a16:creationId xmlns:a16="http://schemas.microsoft.com/office/drawing/2014/main" id="{B410E3F5-59D6-524E-9832-87DF39D67B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541D6-6228-5A45-BE0D-288B79A4B2B0}"/>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29616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ADED-D132-6945-8A72-7BB3B6B4499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286A6CF-8643-504A-80FA-8E31183F2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C414C8-400D-7B42-B433-07EA83879A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F3BE614-8C71-C04A-B2E7-2FE1B5F30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21262B-B8F1-2F42-8547-4894B2D11A1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B2D1E44-FE7C-4D47-A4C4-31B352429C6D}"/>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8" name="Footer Placeholder 7">
            <a:extLst>
              <a:ext uri="{FF2B5EF4-FFF2-40B4-BE49-F238E27FC236}">
                <a16:creationId xmlns:a16="http://schemas.microsoft.com/office/drawing/2014/main" id="{5C59A190-2B52-BA4E-B0C5-B96D0D7A08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717F3A-F6D7-A249-AB02-9BB489A8DA78}"/>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34392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14B3-85F5-E74D-A9E7-EF989CC703A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D7F0786-3956-4745-8956-90E7E7FD3A3D}"/>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4" name="Footer Placeholder 3">
            <a:extLst>
              <a:ext uri="{FF2B5EF4-FFF2-40B4-BE49-F238E27FC236}">
                <a16:creationId xmlns:a16="http://schemas.microsoft.com/office/drawing/2014/main" id="{C677AD0C-5B4E-5747-B88F-F4E14A254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506F7C-EF3A-C147-8108-94D219E0187D}"/>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331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FF191D-7701-3249-913C-ACB69CF1F854}"/>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3" name="Footer Placeholder 2">
            <a:extLst>
              <a:ext uri="{FF2B5EF4-FFF2-40B4-BE49-F238E27FC236}">
                <a16:creationId xmlns:a16="http://schemas.microsoft.com/office/drawing/2014/main" id="{1C745127-8058-B142-A0DD-F44B4AABBF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4C64520-9829-1048-AC9C-D6C4BC50F886}"/>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58195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F156-B7E2-AB48-B7A1-11B54C3406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4664C0-84EF-D14D-A910-A588340ED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0C0416-2B13-C349-9419-34071940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9A2210-ACCC-364A-A912-B798128A0F54}"/>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6" name="Footer Placeholder 5">
            <a:extLst>
              <a:ext uri="{FF2B5EF4-FFF2-40B4-BE49-F238E27FC236}">
                <a16:creationId xmlns:a16="http://schemas.microsoft.com/office/drawing/2014/main" id="{DBED5AD7-1349-5D44-BA4C-DFB279F872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306E495-BE2F-7543-A3E8-DE566162A6FD}"/>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184604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E0C8-DC63-7F40-8221-CD8800CDB5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A1D63D-025D-4E41-8483-221854191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02CB6-0D78-DB49-9291-3A3FEF68B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9570E5-B801-1B4A-99A9-076EE6CFFF37}"/>
              </a:ext>
            </a:extLst>
          </p:cNvPr>
          <p:cNvSpPr>
            <a:spLocks noGrp="1"/>
          </p:cNvSpPr>
          <p:nvPr>
            <p:ph type="dt" sz="half" idx="10"/>
          </p:nvPr>
        </p:nvSpPr>
        <p:spPr>
          <a:xfrm>
            <a:off x="838200" y="6356350"/>
            <a:ext cx="2743200" cy="365125"/>
          </a:xfrm>
          <a:prstGeom prst="rect">
            <a:avLst/>
          </a:prstGeom>
        </p:spPr>
        <p:txBody>
          <a:bodyPr/>
          <a:lstStyle/>
          <a:p>
            <a:fld id="{7D48697B-2098-914D-BE77-170612B5A236}" type="datetimeFigureOut">
              <a:rPr lang="en-US" smtClean="0"/>
              <a:t>3/22/24</a:t>
            </a:fld>
            <a:endParaRPr lang="en-US"/>
          </a:p>
        </p:txBody>
      </p:sp>
      <p:sp>
        <p:nvSpPr>
          <p:cNvPr id="6" name="Footer Placeholder 5">
            <a:extLst>
              <a:ext uri="{FF2B5EF4-FFF2-40B4-BE49-F238E27FC236}">
                <a16:creationId xmlns:a16="http://schemas.microsoft.com/office/drawing/2014/main" id="{660E1334-4096-FC42-9C80-69F09FCD52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47CCFA-64E2-AE48-AAEF-C6BC40F68E51}"/>
              </a:ext>
            </a:extLst>
          </p:cNvPr>
          <p:cNvSpPr>
            <a:spLocks noGrp="1"/>
          </p:cNvSpPr>
          <p:nvPr>
            <p:ph type="sldNum" sz="quarter" idx="12"/>
          </p:nvPr>
        </p:nvSpPr>
        <p:spPr>
          <a:xfrm>
            <a:off x="8610600" y="6356350"/>
            <a:ext cx="2743200" cy="365125"/>
          </a:xfrm>
          <a:prstGeom prst="rect">
            <a:avLst/>
          </a:prstGeom>
        </p:spPr>
        <p:txBody>
          <a:bodyPr/>
          <a:lstStyle/>
          <a:p>
            <a:fld id="{85B9150B-CF44-934C-86D7-784EB297A8C7}" type="slidenum">
              <a:rPr lang="en-US" smtClean="0"/>
              <a:t>‹#›</a:t>
            </a:fld>
            <a:endParaRPr lang="en-US"/>
          </a:p>
        </p:txBody>
      </p:sp>
    </p:spTree>
    <p:extLst>
      <p:ext uri="{BB962C8B-B14F-4D97-AF65-F5344CB8AC3E}">
        <p14:creationId xmlns:p14="http://schemas.microsoft.com/office/powerpoint/2010/main" val="401603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23DB-7063-FB4E-8328-452236D9B1CF}"/>
              </a:ext>
            </a:extLst>
          </p:cNvPr>
          <p:cNvSpPr>
            <a:spLocks noGrp="1"/>
          </p:cNvSpPr>
          <p:nvPr>
            <p:ph type="title"/>
          </p:nvPr>
        </p:nvSpPr>
        <p:spPr>
          <a:xfrm>
            <a:off x="1253837" y="982642"/>
            <a:ext cx="10515600" cy="822408"/>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8532E35-3AD0-1D48-A867-45B05A8908D9}"/>
              </a:ext>
            </a:extLst>
          </p:cNvPr>
          <p:cNvSpPr>
            <a:spLocks noGrp="1"/>
          </p:cNvSpPr>
          <p:nvPr>
            <p:ph type="body" idx="1"/>
          </p:nvPr>
        </p:nvSpPr>
        <p:spPr>
          <a:xfrm>
            <a:off x="1253837" y="2146258"/>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Rectangle 7">
            <a:extLst>
              <a:ext uri="{FF2B5EF4-FFF2-40B4-BE49-F238E27FC236}">
                <a16:creationId xmlns:a16="http://schemas.microsoft.com/office/drawing/2014/main" id="{3B37408F-6CD7-694B-B1E3-1AB9C64D335B}"/>
              </a:ext>
            </a:extLst>
          </p:cNvPr>
          <p:cNvSpPr/>
          <p:nvPr userDrawn="1"/>
        </p:nvSpPr>
        <p:spPr>
          <a:xfrm>
            <a:off x="0" y="0"/>
            <a:ext cx="320634"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8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oxfamwash.org/sanitweaks" TargetMode="Externa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98C2-DB8C-4743-9E50-06DAA534AF80}"/>
              </a:ext>
            </a:extLst>
          </p:cNvPr>
          <p:cNvSpPr>
            <a:spLocks noGrp="1"/>
          </p:cNvSpPr>
          <p:nvPr>
            <p:ph type="ctrTitle"/>
          </p:nvPr>
        </p:nvSpPr>
        <p:spPr>
          <a:xfrm>
            <a:off x="1523999" y="1801405"/>
            <a:ext cx="9323071" cy="1686560"/>
          </a:xfrm>
        </p:spPr>
        <p:txBody>
          <a:bodyPr>
            <a:noAutofit/>
          </a:bodyPr>
          <a:lstStyle/>
          <a:p>
            <a:r>
              <a:rPr lang="en-US" sz="9600" dirty="0">
                <a:solidFill>
                  <a:schemeClr val="bg1"/>
                </a:solidFill>
              </a:rPr>
              <a:t>Sani Tweaks</a:t>
            </a:r>
          </a:p>
        </p:txBody>
      </p:sp>
      <p:sp>
        <p:nvSpPr>
          <p:cNvPr id="3" name="Subtitle 2">
            <a:extLst>
              <a:ext uri="{FF2B5EF4-FFF2-40B4-BE49-F238E27FC236}">
                <a16:creationId xmlns:a16="http://schemas.microsoft.com/office/drawing/2014/main" id="{79669810-67A1-D44A-A6BB-EB141E956E73}"/>
              </a:ext>
            </a:extLst>
          </p:cNvPr>
          <p:cNvSpPr>
            <a:spLocks noGrp="1"/>
          </p:cNvSpPr>
          <p:nvPr>
            <p:ph type="subTitle" idx="1"/>
          </p:nvPr>
        </p:nvSpPr>
        <p:spPr>
          <a:xfrm>
            <a:off x="1524000" y="3601038"/>
            <a:ext cx="9711758" cy="3062652"/>
          </a:xfrm>
        </p:spPr>
        <p:txBody>
          <a:bodyPr>
            <a:normAutofit fontScale="25000" lnSpcReduction="20000"/>
          </a:bodyPr>
          <a:lstStyle/>
          <a:p>
            <a:r>
              <a:rPr lang="en-US" sz="14800" b="1" dirty="0">
                <a:solidFill>
                  <a:schemeClr val="bg1"/>
                </a:solidFill>
              </a:rPr>
              <a:t>Consult, Modify, Consult</a:t>
            </a: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endParaRPr lang="en-US" sz="4000" b="1" dirty="0">
              <a:solidFill>
                <a:schemeClr val="bg1"/>
              </a:solidFill>
            </a:endParaRPr>
          </a:p>
          <a:p>
            <a:r>
              <a:rPr lang="en-US" sz="12800" b="1" dirty="0">
                <a:solidFill>
                  <a:schemeClr val="bg1"/>
                </a:solidFill>
              </a:rPr>
              <a:t>Presenters Andy Bastable &amp; Michelle Farrington</a:t>
            </a:r>
          </a:p>
        </p:txBody>
      </p:sp>
      <p:pic>
        <p:nvPicPr>
          <p:cNvPr id="7" name="Picture 6">
            <a:extLst>
              <a:ext uri="{FF2B5EF4-FFF2-40B4-BE49-F238E27FC236}">
                <a16:creationId xmlns:a16="http://schemas.microsoft.com/office/drawing/2014/main" id="{37B9F4A8-7650-B048-845A-E04B10366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56242" y="4695757"/>
            <a:ext cx="1717042" cy="1686560"/>
          </a:xfrm>
          <a:prstGeom prst="rect">
            <a:avLst/>
          </a:prstGeom>
        </p:spPr>
      </p:pic>
      <p:sp>
        <p:nvSpPr>
          <p:cNvPr id="8" name="Subtitle 2">
            <a:extLst>
              <a:ext uri="{FF2B5EF4-FFF2-40B4-BE49-F238E27FC236}">
                <a16:creationId xmlns:a16="http://schemas.microsoft.com/office/drawing/2014/main" id="{3AB97941-C469-C549-A05D-19F4E87CD023}"/>
              </a:ext>
            </a:extLst>
          </p:cNvPr>
          <p:cNvSpPr txBox="1">
            <a:spLocks/>
          </p:cNvSpPr>
          <p:nvPr/>
        </p:nvSpPr>
        <p:spPr>
          <a:xfrm>
            <a:off x="3198417" y="4866090"/>
            <a:ext cx="5921829" cy="978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b="1" dirty="0">
              <a:solidFill>
                <a:schemeClr val="bg1"/>
              </a:solidFill>
            </a:endParaRPr>
          </a:p>
        </p:txBody>
      </p:sp>
    </p:spTree>
    <p:extLst>
      <p:ext uri="{BB962C8B-B14F-4D97-AF65-F5344CB8AC3E}">
        <p14:creationId xmlns:p14="http://schemas.microsoft.com/office/powerpoint/2010/main" val="427373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05CE-C546-4120-8FB2-B4682310B45B}"/>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71E010A2-EEE2-4050-8D0E-959C14E4A56E}"/>
              </a:ext>
            </a:extLst>
          </p:cNvPr>
          <p:cNvPicPr>
            <a:picLocks noGrp="1" noChangeAspect="1"/>
          </p:cNvPicPr>
          <p:nvPr>
            <p:ph idx="1"/>
          </p:nvPr>
        </p:nvPicPr>
        <p:blipFill>
          <a:blip r:embed="rId2"/>
          <a:stretch>
            <a:fillRect/>
          </a:stretch>
        </p:blipFill>
        <p:spPr>
          <a:xfrm>
            <a:off x="0" y="0"/>
            <a:ext cx="12315999" cy="6858000"/>
          </a:xfrm>
          <a:prstGeom prst="rect">
            <a:avLst/>
          </a:prstGeom>
        </p:spPr>
      </p:pic>
    </p:spTree>
    <p:extLst>
      <p:ext uri="{BB962C8B-B14F-4D97-AF65-F5344CB8AC3E}">
        <p14:creationId xmlns:p14="http://schemas.microsoft.com/office/powerpoint/2010/main" val="207990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E291-BA1B-004A-B57C-A6CD828B7DFB}"/>
              </a:ext>
            </a:extLst>
          </p:cNvPr>
          <p:cNvSpPr>
            <a:spLocks noGrp="1"/>
          </p:cNvSpPr>
          <p:nvPr>
            <p:ph type="title"/>
          </p:nvPr>
        </p:nvSpPr>
        <p:spPr>
          <a:xfrm>
            <a:off x="1253837" y="2524499"/>
            <a:ext cx="10515600" cy="822408"/>
          </a:xfrm>
        </p:spPr>
        <p:txBody>
          <a:bodyPr>
            <a:noAutofit/>
          </a:bodyPr>
          <a:lstStyle/>
          <a:p>
            <a:r>
              <a:rPr lang="en-US" sz="6600" dirty="0"/>
              <a:t>Thank you!</a:t>
            </a:r>
          </a:p>
        </p:txBody>
      </p:sp>
      <p:pic>
        <p:nvPicPr>
          <p:cNvPr id="5" name="Picture 4">
            <a:extLst>
              <a:ext uri="{FF2B5EF4-FFF2-40B4-BE49-F238E27FC236}">
                <a16:creationId xmlns:a16="http://schemas.microsoft.com/office/drawing/2014/main" id="{D0DA5CD1-15FD-374C-9C18-3B53B96E0C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83494" y="5312756"/>
            <a:ext cx="795607" cy="890732"/>
          </a:xfrm>
          <a:prstGeom prst="rect">
            <a:avLst/>
          </a:prstGeom>
        </p:spPr>
      </p:pic>
      <p:pic>
        <p:nvPicPr>
          <p:cNvPr id="6" name="Picture 5">
            <a:extLst>
              <a:ext uri="{FF2B5EF4-FFF2-40B4-BE49-F238E27FC236}">
                <a16:creationId xmlns:a16="http://schemas.microsoft.com/office/drawing/2014/main" id="{4636C887-50E7-1D46-9280-823084DA28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096000" y="2200709"/>
            <a:ext cx="1717042" cy="1686560"/>
          </a:xfrm>
          <a:prstGeom prst="rect">
            <a:avLst/>
          </a:prstGeom>
        </p:spPr>
      </p:pic>
      <p:sp>
        <p:nvSpPr>
          <p:cNvPr id="7" name="Content Placeholder 6">
            <a:extLst>
              <a:ext uri="{FF2B5EF4-FFF2-40B4-BE49-F238E27FC236}">
                <a16:creationId xmlns:a16="http://schemas.microsoft.com/office/drawing/2014/main" id="{7C5578F9-09F0-4F06-B8CB-7EB08B7B1B7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08883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C295EC9-BE15-1F43-B4FD-9DE47562D912}"/>
              </a:ext>
            </a:extLst>
          </p:cNvPr>
          <p:cNvSpPr>
            <a:spLocks noGrp="1"/>
          </p:cNvSpPr>
          <p:nvPr>
            <p:ph idx="1"/>
          </p:nvPr>
        </p:nvSpPr>
        <p:spPr>
          <a:xfrm>
            <a:off x="1253837" y="1131570"/>
            <a:ext cx="4422568" cy="5366026"/>
          </a:xfrm>
        </p:spPr>
        <p:txBody>
          <a:bodyPr>
            <a:normAutofit lnSpcReduction="10000"/>
          </a:bodyPr>
          <a:lstStyle/>
          <a:p>
            <a:pPr marL="0" indent="0">
              <a:buNone/>
            </a:pPr>
            <a:r>
              <a:rPr lang="en-GB" sz="4000" dirty="0"/>
              <a:t>According to recent research, an average of </a:t>
            </a:r>
            <a:r>
              <a:rPr lang="en-GB" sz="4000" b="1" dirty="0">
                <a:solidFill>
                  <a:schemeClr val="accent1"/>
                </a:solidFill>
              </a:rPr>
              <a:t>40% of women and girls </a:t>
            </a:r>
            <a:r>
              <a:rPr lang="en-GB" sz="4000" dirty="0"/>
              <a:t>do not use the communal or shared family latrines that agencies provide.</a:t>
            </a:r>
          </a:p>
          <a:p>
            <a:pPr marL="0" indent="0">
              <a:buNone/>
            </a:pPr>
            <a:endParaRPr lang="en-US" dirty="0"/>
          </a:p>
          <a:p>
            <a:endParaRPr lang="en-US" dirty="0"/>
          </a:p>
        </p:txBody>
      </p:sp>
      <p:pic>
        <p:nvPicPr>
          <p:cNvPr id="3" name="Picture 2">
            <a:extLst>
              <a:ext uri="{FF2B5EF4-FFF2-40B4-BE49-F238E27FC236}">
                <a16:creationId xmlns:a16="http://schemas.microsoft.com/office/drawing/2014/main" id="{638A0D18-ED6F-BA40-AFAA-97D8778EF5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9348" y="360404"/>
            <a:ext cx="571500" cy="571500"/>
          </a:xfrm>
          <a:prstGeom prst="rect">
            <a:avLst/>
          </a:prstGeom>
        </p:spPr>
      </p:pic>
      <p:pic>
        <p:nvPicPr>
          <p:cNvPr id="5" name="Picture 4" descr="A picture containing wall, dirty, indoor, bathroom&#10;&#10;Description automatically generated">
            <a:extLst>
              <a:ext uri="{FF2B5EF4-FFF2-40B4-BE49-F238E27FC236}">
                <a16:creationId xmlns:a16="http://schemas.microsoft.com/office/drawing/2014/main" id="{10D42AD0-3AB8-41D4-9AFE-38F7DCDF9998}"/>
              </a:ext>
            </a:extLst>
          </p:cNvPr>
          <p:cNvPicPr>
            <a:picLocks noChangeAspect="1"/>
          </p:cNvPicPr>
          <p:nvPr/>
        </p:nvPicPr>
        <p:blipFill>
          <a:blip r:embed="rId4"/>
          <a:stretch>
            <a:fillRect/>
          </a:stretch>
        </p:blipFill>
        <p:spPr>
          <a:xfrm>
            <a:off x="7048500" y="0"/>
            <a:ext cx="5143500" cy="6858000"/>
          </a:xfrm>
          <a:prstGeom prst="rect">
            <a:avLst/>
          </a:prstGeom>
        </p:spPr>
      </p:pic>
    </p:spTree>
    <p:extLst>
      <p:ext uri="{BB962C8B-B14F-4D97-AF65-F5344CB8AC3E}">
        <p14:creationId xmlns:p14="http://schemas.microsoft.com/office/powerpoint/2010/main" val="227353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D1B37-31F5-EB4D-AF98-68D0DFC82826}"/>
              </a:ext>
            </a:extLst>
          </p:cNvPr>
          <p:cNvSpPr>
            <a:spLocks noGrp="1"/>
          </p:cNvSpPr>
          <p:nvPr>
            <p:ph type="title"/>
          </p:nvPr>
        </p:nvSpPr>
        <p:spPr>
          <a:xfrm>
            <a:off x="1253837" y="982642"/>
            <a:ext cx="10515600" cy="822408"/>
          </a:xfrm>
        </p:spPr>
        <p:txBody>
          <a:bodyPr/>
          <a:lstStyle/>
          <a:p>
            <a:r>
              <a:rPr lang="en-US" dirty="0"/>
              <a:t>Reasons include</a:t>
            </a:r>
          </a:p>
        </p:txBody>
      </p:sp>
      <p:pic>
        <p:nvPicPr>
          <p:cNvPr id="7" name="Picture 6">
            <a:extLst>
              <a:ext uri="{FF2B5EF4-FFF2-40B4-BE49-F238E27FC236}">
                <a16:creationId xmlns:a16="http://schemas.microsoft.com/office/drawing/2014/main" id="{C8465FD4-E445-9443-9ADC-2F7353DEC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2701" y="1845799"/>
            <a:ext cx="1526826" cy="1489127"/>
          </a:xfrm>
          <a:prstGeom prst="rect">
            <a:avLst/>
          </a:prstGeom>
        </p:spPr>
      </p:pic>
      <p:pic>
        <p:nvPicPr>
          <p:cNvPr id="9" name="Picture 8">
            <a:extLst>
              <a:ext uri="{FF2B5EF4-FFF2-40B4-BE49-F238E27FC236}">
                <a16:creationId xmlns:a16="http://schemas.microsoft.com/office/drawing/2014/main" id="{16340F35-3C4E-2549-889E-7C403848CC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2701" y="3296648"/>
            <a:ext cx="1526826" cy="1489127"/>
          </a:xfrm>
          <a:prstGeom prst="rect">
            <a:avLst/>
          </a:prstGeom>
        </p:spPr>
      </p:pic>
      <p:pic>
        <p:nvPicPr>
          <p:cNvPr id="11" name="Picture 10">
            <a:extLst>
              <a:ext uri="{FF2B5EF4-FFF2-40B4-BE49-F238E27FC236}">
                <a16:creationId xmlns:a16="http://schemas.microsoft.com/office/drawing/2014/main" id="{011C14B0-9862-F54B-BDD9-33BD1945A7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2701" y="4770997"/>
            <a:ext cx="1526826" cy="1489127"/>
          </a:xfrm>
          <a:prstGeom prst="rect">
            <a:avLst/>
          </a:prstGeom>
        </p:spPr>
      </p:pic>
      <p:pic>
        <p:nvPicPr>
          <p:cNvPr id="13" name="Picture 12">
            <a:extLst>
              <a:ext uri="{FF2B5EF4-FFF2-40B4-BE49-F238E27FC236}">
                <a16:creationId xmlns:a16="http://schemas.microsoft.com/office/drawing/2014/main" id="{1DDB8159-2640-754D-9AAC-4D6C7C73AB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78572" y="1845799"/>
            <a:ext cx="1526826" cy="1489127"/>
          </a:xfrm>
          <a:prstGeom prst="rect">
            <a:avLst/>
          </a:prstGeom>
        </p:spPr>
      </p:pic>
      <p:pic>
        <p:nvPicPr>
          <p:cNvPr id="15" name="Picture 14">
            <a:extLst>
              <a:ext uri="{FF2B5EF4-FFF2-40B4-BE49-F238E27FC236}">
                <a16:creationId xmlns:a16="http://schemas.microsoft.com/office/drawing/2014/main" id="{FA2954B9-6584-2C48-AAAB-5D4074A935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2104" y="3296648"/>
            <a:ext cx="1526826" cy="1489127"/>
          </a:xfrm>
          <a:prstGeom prst="rect">
            <a:avLst/>
          </a:prstGeom>
        </p:spPr>
      </p:pic>
      <p:pic>
        <p:nvPicPr>
          <p:cNvPr id="17" name="Picture 16">
            <a:extLst>
              <a:ext uri="{FF2B5EF4-FFF2-40B4-BE49-F238E27FC236}">
                <a16:creationId xmlns:a16="http://schemas.microsoft.com/office/drawing/2014/main" id="{BD0751C1-C909-4D43-A3E9-4209BDEEDA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0185" y="1845799"/>
            <a:ext cx="1526826" cy="1489127"/>
          </a:xfrm>
          <a:prstGeom prst="rect">
            <a:avLst/>
          </a:prstGeom>
        </p:spPr>
      </p:pic>
      <p:pic>
        <p:nvPicPr>
          <p:cNvPr id="19" name="Picture 18">
            <a:extLst>
              <a:ext uri="{FF2B5EF4-FFF2-40B4-BE49-F238E27FC236}">
                <a16:creationId xmlns:a16="http://schemas.microsoft.com/office/drawing/2014/main" id="{94A9F114-8D34-2449-B384-58F5D1A3CFA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85636" y="4753257"/>
            <a:ext cx="1526826" cy="1489127"/>
          </a:xfrm>
          <a:prstGeom prst="rect">
            <a:avLst/>
          </a:prstGeom>
        </p:spPr>
      </p:pic>
      <p:sp>
        <p:nvSpPr>
          <p:cNvPr id="20" name="TextBox 19">
            <a:extLst>
              <a:ext uri="{FF2B5EF4-FFF2-40B4-BE49-F238E27FC236}">
                <a16:creationId xmlns:a16="http://schemas.microsoft.com/office/drawing/2014/main" id="{8C6D9FBB-3596-E248-ACBE-D7B6F48C4D6B}"/>
              </a:ext>
            </a:extLst>
          </p:cNvPr>
          <p:cNvSpPr txBox="1"/>
          <p:nvPr/>
        </p:nvSpPr>
        <p:spPr>
          <a:xfrm>
            <a:off x="2587373" y="2074814"/>
            <a:ext cx="1728539" cy="1015663"/>
          </a:xfrm>
          <a:prstGeom prst="rect">
            <a:avLst/>
          </a:prstGeom>
          <a:noFill/>
        </p:spPr>
        <p:txBody>
          <a:bodyPr wrap="square" rtlCol="0">
            <a:spAutoFit/>
          </a:bodyPr>
          <a:lstStyle/>
          <a:p>
            <a:r>
              <a:rPr lang="en-GB" sz="2000" dirty="0"/>
              <a:t>Not wanting to be seen going to the toilet</a:t>
            </a:r>
          </a:p>
        </p:txBody>
      </p:sp>
      <p:sp>
        <p:nvSpPr>
          <p:cNvPr id="21" name="TextBox 20">
            <a:extLst>
              <a:ext uri="{FF2B5EF4-FFF2-40B4-BE49-F238E27FC236}">
                <a16:creationId xmlns:a16="http://schemas.microsoft.com/office/drawing/2014/main" id="{ED6590F9-B9EC-A843-A76B-546746587ED5}"/>
              </a:ext>
            </a:extLst>
          </p:cNvPr>
          <p:cNvSpPr txBox="1"/>
          <p:nvPr/>
        </p:nvSpPr>
        <p:spPr>
          <a:xfrm>
            <a:off x="2587373" y="3490446"/>
            <a:ext cx="1945107" cy="1015663"/>
          </a:xfrm>
          <a:prstGeom prst="rect">
            <a:avLst/>
          </a:prstGeom>
          <a:noFill/>
        </p:spPr>
        <p:txBody>
          <a:bodyPr wrap="square" rtlCol="0">
            <a:spAutoFit/>
          </a:bodyPr>
          <a:lstStyle/>
          <a:p>
            <a:pPr>
              <a:buClr>
                <a:schemeClr val="accent1"/>
              </a:buClr>
            </a:pPr>
            <a:r>
              <a:rPr lang="en-GB" sz="2000" dirty="0"/>
              <a:t>Lack of privacy (a fear of people peeping in)</a:t>
            </a:r>
          </a:p>
        </p:txBody>
      </p:sp>
      <p:sp>
        <p:nvSpPr>
          <p:cNvPr id="22" name="TextBox 21">
            <a:extLst>
              <a:ext uri="{FF2B5EF4-FFF2-40B4-BE49-F238E27FC236}">
                <a16:creationId xmlns:a16="http://schemas.microsoft.com/office/drawing/2014/main" id="{A9C4C6E3-9C37-934E-8E3C-F22B00CCE904}"/>
              </a:ext>
            </a:extLst>
          </p:cNvPr>
          <p:cNvSpPr txBox="1"/>
          <p:nvPr/>
        </p:nvSpPr>
        <p:spPr>
          <a:xfrm>
            <a:off x="2587373" y="5095404"/>
            <a:ext cx="1728539" cy="707886"/>
          </a:xfrm>
          <a:prstGeom prst="rect">
            <a:avLst/>
          </a:prstGeom>
          <a:noFill/>
        </p:spPr>
        <p:txBody>
          <a:bodyPr wrap="square" rtlCol="0">
            <a:spAutoFit/>
          </a:bodyPr>
          <a:lstStyle/>
          <a:p>
            <a:pPr>
              <a:buClr>
                <a:schemeClr val="accent1"/>
              </a:buClr>
            </a:pPr>
            <a:r>
              <a:rPr lang="en-GB" sz="2000" dirty="0"/>
              <a:t>Fear of sexual harassment</a:t>
            </a:r>
          </a:p>
        </p:txBody>
      </p:sp>
      <p:sp>
        <p:nvSpPr>
          <p:cNvPr id="23" name="TextBox 22">
            <a:extLst>
              <a:ext uri="{FF2B5EF4-FFF2-40B4-BE49-F238E27FC236}">
                <a16:creationId xmlns:a16="http://schemas.microsoft.com/office/drawing/2014/main" id="{333F4D60-7673-9040-86C8-C9217508A88C}"/>
              </a:ext>
            </a:extLst>
          </p:cNvPr>
          <p:cNvSpPr txBox="1"/>
          <p:nvPr/>
        </p:nvSpPr>
        <p:spPr>
          <a:xfrm>
            <a:off x="6486688" y="2110345"/>
            <a:ext cx="1523295" cy="1015663"/>
          </a:xfrm>
          <a:prstGeom prst="rect">
            <a:avLst/>
          </a:prstGeom>
          <a:noFill/>
        </p:spPr>
        <p:txBody>
          <a:bodyPr wrap="square" rtlCol="0">
            <a:spAutoFit/>
          </a:bodyPr>
          <a:lstStyle/>
          <a:p>
            <a:pPr>
              <a:buClr>
                <a:schemeClr val="accent1"/>
              </a:buClr>
            </a:pPr>
            <a:r>
              <a:rPr lang="en-GB" sz="2000" dirty="0"/>
              <a:t>Lack of lighting at night</a:t>
            </a:r>
          </a:p>
        </p:txBody>
      </p:sp>
      <p:sp>
        <p:nvSpPr>
          <p:cNvPr id="24" name="TextBox 23">
            <a:extLst>
              <a:ext uri="{FF2B5EF4-FFF2-40B4-BE49-F238E27FC236}">
                <a16:creationId xmlns:a16="http://schemas.microsoft.com/office/drawing/2014/main" id="{DD5DA563-99DD-784E-97C1-3AEEEA143C09}"/>
              </a:ext>
            </a:extLst>
          </p:cNvPr>
          <p:cNvSpPr txBox="1"/>
          <p:nvPr/>
        </p:nvSpPr>
        <p:spPr>
          <a:xfrm>
            <a:off x="6486688" y="3669355"/>
            <a:ext cx="1526827" cy="707886"/>
          </a:xfrm>
          <a:prstGeom prst="rect">
            <a:avLst/>
          </a:prstGeom>
          <a:noFill/>
        </p:spPr>
        <p:txBody>
          <a:bodyPr wrap="square" rtlCol="0">
            <a:spAutoFit/>
          </a:bodyPr>
          <a:lstStyle/>
          <a:p>
            <a:pPr>
              <a:buClr>
                <a:schemeClr val="accent1"/>
              </a:buClr>
            </a:pPr>
            <a:r>
              <a:rPr lang="en-GB" sz="2000" dirty="0"/>
              <a:t>Lack of locks on doors</a:t>
            </a:r>
          </a:p>
        </p:txBody>
      </p:sp>
      <p:sp>
        <p:nvSpPr>
          <p:cNvPr id="25" name="TextBox 24">
            <a:extLst>
              <a:ext uri="{FF2B5EF4-FFF2-40B4-BE49-F238E27FC236}">
                <a16:creationId xmlns:a16="http://schemas.microsoft.com/office/drawing/2014/main" id="{E4EE6189-20DA-804B-BAE8-57E7F4C163D1}"/>
              </a:ext>
            </a:extLst>
          </p:cNvPr>
          <p:cNvSpPr txBox="1"/>
          <p:nvPr/>
        </p:nvSpPr>
        <p:spPr>
          <a:xfrm>
            <a:off x="6486689" y="4968447"/>
            <a:ext cx="1808566" cy="1015663"/>
          </a:xfrm>
          <a:prstGeom prst="rect">
            <a:avLst/>
          </a:prstGeom>
          <a:noFill/>
        </p:spPr>
        <p:txBody>
          <a:bodyPr wrap="square" rtlCol="0">
            <a:spAutoFit/>
          </a:bodyPr>
          <a:lstStyle/>
          <a:p>
            <a:pPr>
              <a:buClr>
                <a:schemeClr val="accent1"/>
              </a:buClr>
            </a:pPr>
            <a:r>
              <a:rPr lang="en-GB" sz="2000" dirty="0"/>
              <a:t>Lack of maintenance and cleanliness</a:t>
            </a:r>
          </a:p>
        </p:txBody>
      </p:sp>
      <p:sp>
        <p:nvSpPr>
          <p:cNvPr id="26" name="TextBox 25">
            <a:extLst>
              <a:ext uri="{FF2B5EF4-FFF2-40B4-BE49-F238E27FC236}">
                <a16:creationId xmlns:a16="http://schemas.microsoft.com/office/drawing/2014/main" id="{56065A0D-1B82-AE47-A9F7-ACF6779949DE}"/>
              </a:ext>
            </a:extLst>
          </p:cNvPr>
          <p:cNvSpPr txBox="1"/>
          <p:nvPr/>
        </p:nvSpPr>
        <p:spPr>
          <a:xfrm>
            <a:off x="9754930" y="2309569"/>
            <a:ext cx="1526827" cy="707886"/>
          </a:xfrm>
          <a:prstGeom prst="rect">
            <a:avLst/>
          </a:prstGeom>
          <a:noFill/>
        </p:spPr>
        <p:txBody>
          <a:bodyPr wrap="square" rtlCol="0">
            <a:spAutoFit/>
          </a:bodyPr>
          <a:lstStyle/>
          <a:p>
            <a:pPr>
              <a:buClr>
                <a:schemeClr val="accent1"/>
              </a:buClr>
            </a:pPr>
            <a:r>
              <a:rPr lang="en-GB" sz="2000" dirty="0"/>
              <a:t>Fear of vermin</a:t>
            </a:r>
          </a:p>
        </p:txBody>
      </p:sp>
    </p:spTree>
    <p:extLst>
      <p:ext uri="{BB962C8B-B14F-4D97-AF65-F5344CB8AC3E}">
        <p14:creationId xmlns:p14="http://schemas.microsoft.com/office/powerpoint/2010/main" val="241608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3A708252-B9A1-4060-9D1F-7DDC03D3A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28" y="171716"/>
            <a:ext cx="3793268" cy="6514565"/>
          </a:xfrm>
          <a:prstGeom prst="rect">
            <a:avLst/>
          </a:prstGeom>
        </p:spPr>
      </p:pic>
      <p:pic>
        <p:nvPicPr>
          <p:cNvPr id="6" name="Picture 5" descr="A picture containing indoor, wall, dirty, bathroom&#10;&#10;Description automatically generated">
            <a:extLst>
              <a:ext uri="{FF2B5EF4-FFF2-40B4-BE49-F238E27FC236}">
                <a16:creationId xmlns:a16="http://schemas.microsoft.com/office/drawing/2014/main" id="{DA0B80D5-6648-4214-BFC5-B6D6C9405E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4184538" y="171716"/>
            <a:ext cx="3822924" cy="6514565"/>
          </a:xfrm>
          <a:prstGeom prst="rect">
            <a:avLst/>
          </a:prstGeom>
        </p:spPr>
      </p:pic>
      <p:pic>
        <p:nvPicPr>
          <p:cNvPr id="9" name="Picture Placeholder 4">
            <a:extLst>
              <a:ext uri="{FF2B5EF4-FFF2-40B4-BE49-F238E27FC236}">
                <a16:creationId xmlns:a16="http://schemas.microsoft.com/office/drawing/2014/main" id="{3B089247-0136-4FC0-8A7A-60961B7DA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8188032" y="-29484"/>
            <a:ext cx="3916338" cy="6715765"/>
          </a:xfrm>
          <a:prstGeom prst="rect">
            <a:avLst/>
          </a:prstGeom>
        </p:spPr>
      </p:pic>
    </p:spTree>
    <p:extLst>
      <p:ext uri="{BB962C8B-B14F-4D97-AF65-F5344CB8AC3E}">
        <p14:creationId xmlns:p14="http://schemas.microsoft.com/office/powerpoint/2010/main" val="242891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BC51-CB54-9E4F-ADF4-167EF8945DBD}"/>
              </a:ext>
            </a:extLst>
          </p:cNvPr>
          <p:cNvSpPr>
            <a:spLocks noGrp="1"/>
          </p:cNvSpPr>
          <p:nvPr>
            <p:ph type="title"/>
          </p:nvPr>
        </p:nvSpPr>
        <p:spPr>
          <a:xfrm>
            <a:off x="422563" y="235106"/>
            <a:ext cx="10515600" cy="880110"/>
          </a:xfrm>
        </p:spPr>
        <p:txBody>
          <a:bodyPr/>
          <a:lstStyle/>
          <a:p>
            <a:r>
              <a:rPr lang="en-US" dirty="0"/>
              <a:t>The goal of the Sani Tweaks Project </a:t>
            </a:r>
          </a:p>
        </p:txBody>
      </p:sp>
      <p:sp>
        <p:nvSpPr>
          <p:cNvPr id="3" name="Content Placeholder 2">
            <a:extLst>
              <a:ext uri="{FF2B5EF4-FFF2-40B4-BE49-F238E27FC236}">
                <a16:creationId xmlns:a16="http://schemas.microsoft.com/office/drawing/2014/main" id="{BA89F8B0-F035-264C-BD1C-A7780719E3C5}"/>
              </a:ext>
            </a:extLst>
          </p:cNvPr>
          <p:cNvSpPr>
            <a:spLocks noGrp="1"/>
          </p:cNvSpPr>
          <p:nvPr>
            <p:ph idx="1"/>
          </p:nvPr>
        </p:nvSpPr>
        <p:spPr>
          <a:xfrm>
            <a:off x="422563" y="1565910"/>
            <a:ext cx="7075517" cy="3487041"/>
          </a:xfrm>
        </p:spPr>
        <p:txBody>
          <a:bodyPr>
            <a:noAutofit/>
          </a:bodyPr>
          <a:lstStyle/>
          <a:p>
            <a:pPr marL="0" indent="0">
              <a:buNone/>
            </a:pPr>
            <a:r>
              <a:rPr lang="en-GB" sz="3600" dirty="0"/>
              <a:t>Sani Tweaks’ aim is to ensure </a:t>
            </a:r>
            <a:br>
              <a:rPr lang="en-GB" sz="3600" dirty="0"/>
            </a:br>
            <a:r>
              <a:rPr lang="en-GB" sz="3600" dirty="0"/>
              <a:t>that, </a:t>
            </a:r>
            <a:r>
              <a:rPr lang="en-GB" sz="3600" b="1" dirty="0">
                <a:solidFill>
                  <a:schemeClr val="accent1"/>
                </a:solidFill>
              </a:rPr>
              <a:t>before the superstructure </a:t>
            </a:r>
            <a:br>
              <a:rPr lang="en-GB" sz="3600" b="1" dirty="0">
                <a:solidFill>
                  <a:schemeClr val="accent1"/>
                </a:solidFill>
              </a:rPr>
            </a:br>
            <a:r>
              <a:rPr lang="en-GB" sz="3600" b="1" dirty="0">
                <a:solidFill>
                  <a:schemeClr val="accent1"/>
                </a:solidFill>
              </a:rPr>
              <a:t>is designed</a:t>
            </a:r>
            <a:r>
              <a:rPr lang="en-GB" sz="3600" dirty="0"/>
              <a:t>, even in rapid onset emergencies, appropriate consultation with potential users happens and is acted upon.</a:t>
            </a:r>
          </a:p>
          <a:p>
            <a:pPr marL="0" indent="0">
              <a:buNone/>
            </a:pPr>
            <a:endParaRPr lang="en-GB" sz="3600" dirty="0"/>
          </a:p>
          <a:p>
            <a:pPr marL="0" indent="0">
              <a:buNone/>
            </a:pPr>
            <a:r>
              <a:rPr lang="en-GB" sz="3600" dirty="0"/>
              <a:t> </a:t>
            </a:r>
            <a:endParaRPr lang="en-GB" sz="3600" b="1" dirty="0">
              <a:solidFill>
                <a:srgbClr val="FF0000"/>
              </a:solidFill>
            </a:endParaRPr>
          </a:p>
        </p:txBody>
      </p:sp>
      <p:graphicFrame>
        <p:nvGraphicFramePr>
          <p:cNvPr id="7" name="Diagram 6">
            <a:extLst>
              <a:ext uri="{FF2B5EF4-FFF2-40B4-BE49-F238E27FC236}">
                <a16:creationId xmlns:a16="http://schemas.microsoft.com/office/drawing/2014/main" id="{D81F6616-0413-174C-B5FF-850CDB692D90}"/>
              </a:ext>
            </a:extLst>
          </p:cNvPr>
          <p:cNvGraphicFramePr/>
          <p:nvPr>
            <p:extLst>
              <p:ext uri="{D42A27DB-BD31-4B8C-83A1-F6EECF244321}">
                <p14:modId xmlns:p14="http://schemas.microsoft.com/office/powerpoint/2010/main" val="3645447425"/>
              </p:ext>
            </p:extLst>
          </p:nvPr>
        </p:nvGraphicFramePr>
        <p:xfrm>
          <a:off x="7791450" y="1038113"/>
          <a:ext cx="4400550" cy="4542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5DED1594-A20E-4B93-A53B-D8DF0A1B86D1}"/>
              </a:ext>
            </a:extLst>
          </p:cNvPr>
          <p:cNvSpPr txBox="1">
            <a:spLocks/>
          </p:cNvSpPr>
          <p:nvPr/>
        </p:nvSpPr>
        <p:spPr>
          <a:xfrm>
            <a:off x="422563" y="5578897"/>
            <a:ext cx="11624657" cy="13821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dirty="0"/>
              <a:t> </a:t>
            </a:r>
            <a:r>
              <a:rPr lang="en-GB" sz="3600" b="1" dirty="0">
                <a:solidFill>
                  <a:srgbClr val="FF0000"/>
                </a:solidFill>
              </a:rPr>
              <a:t>Rapid Consultation – Rapid build          consultation </a:t>
            </a:r>
          </a:p>
          <a:p>
            <a:pPr marL="0" indent="0">
              <a:buFont typeface="Arial" panose="020B0604020202020204" pitchFamily="34" charset="0"/>
              <a:buNone/>
            </a:pPr>
            <a:r>
              <a:rPr lang="en-GB" sz="3600" b="1" dirty="0">
                <a:solidFill>
                  <a:srgbClr val="FF0000"/>
                </a:solidFill>
              </a:rPr>
              <a:t>          modifications </a:t>
            </a:r>
          </a:p>
        </p:txBody>
      </p:sp>
      <p:sp>
        <p:nvSpPr>
          <p:cNvPr id="4" name="Arrow: Right 3">
            <a:extLst>
              <a:ext uri="{FF2B5EF4-FFF2-40B4-BE49-F238E27FC236}">
                <a16:creationId xmlns:a16="http://schemas.microsoft.com/office/drawing/2014/main" id="{FAA29478-19AB-42C2-A09B-49D0FB8FBF02}"/>
              </a:ext>
            </a:extLst>
          </p:cNvPr>
          <p:cNvSpPr/>
          <p:nvPr/>
        </p:nvSpPr>
        <p:spPr>
          <a:xfrm>
            <a:off x="616873" y="638057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B1FC204D-C145-4989-92A7-C02D873A0C49}"/>
              </a:ext>
            </a:extLst>
          </p:cNvPr>
          <p:cNvSpPr/>
          <p:nvPr/>
        </p:nvSpPr>
        <p:spPr>
          <a:xfrm>
            <a:off x="7769352" y="567369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086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98C2-DB8C-4743-9E50-06DAA534AF80}"/>
              </a:ext>
            </a:extLst>
          </p:cNvPr>
          <p:cNvSpPr>
            <a:spLocks noGrp="1"/>
          </p:cNvSpPr>
          <p:nvPr>
            <p:ph type="ctrTitle"/>
          </p:nvPr>
        </p:nvSpPr>
        <p:spPr>
          <a:xfrm>
            <a:off x="857251" y="0"/>
            <a:ext cx="10115550" cy="1112363"/>
          </a:xfrm>
        </p:spPr>
        <p:txBody>
          <a:bodyPr>
            <a:noAutofit/>
          </a:bodyPr>
          <a:lstStyle/>
          <a:p>
            <a:r>
              <a:rPr lang="en-US" sz="3600" dirty="0">
                <a:solidFill>
                  <a:schemeClr val="bg1"/>
                </a:solidFill>
              </a:rPr>
              <a:t>Sani Tweaks Workshops</a:t>
            </a:r>
            <a:br>
              <a:rPr lang="en-US" sz="3600" dirty="0">
                <a:solidFill>
                  <a:schemeClr val="bg1"/>
                </a:solidFill>
              </a:rPr>
            </a:br>
            <a:r>
              <a:rPr lang="en-GB" sz="3600" dirty="0"/>
              <a:t>Between January 2019 and March 2022 </a:t>
            </a:r>
            <a:endParaRPr lang="en-US" sz="3600" dirty="0">
              <a:solidFill>
                <a:schemeClr val="bg1"/>
              </a:solidFill>
            </a:endParaRPr>
          </a:p>
        </p:txBody>
      </p:sp>
      <p:sp>
        <p:nvSpPr>
          <p:cNvPr id="3" name="Subtitle 2">
            <a:extLst>
              <a:ext uri="{FF2B5EF4-FFF2-40B4-BE49-F238E27FC236}">
                <a16:creationId xmlns:a16="http://schemas.microsoft.com/office/drawing/2014/main" id="{79669810-67A1-D44A-A6BB-EB141E956E73}"/>
              </a:ext>
            </a:extLst>
          </p:cNvPr>
          <p:cNvSpPr>
            <a:spLocks noGrp="1"/>
          </p:cNvSpPr>
          <p:nvPr>
            <p:ph type="subTitle" idx="1"/>
          </p:nvPr>
        </p:nvSpPr>
        <p:spPr>
          <a:xfrm>
            <a:off x="400061" y="1303020"/>
            <a:ext cx="11692879" cy="5554979"/>
          </a:xfrm>
        </p:spPr>
        <p:txBody>
          <a:bodyPr>
            <a:normAutofit lnSpcReduction="10000"/>
          </a:bodyPr>
          <a:lstStyle/>
          <a:p>
            <a:pPr algn="l"/>
            <a:r>
              <a:rPr lang="en-GB" dirty="0"/>
              <a:t>visited 5 countries: Mozambique, Ethiopia, Uganda, Bangladesh, Iraq </a:t>
            </a:r>
          </a:p>
          <a:p>
            <a:pPr algn="l"/>
            <a:r>
              <a:rPr lang="en-GB" dirty="0"/>
              <a:t>13 online Sani Tweaks workshops countries (2 in Yemen and Myanmar, one each in CAR, Burkina Faso, Jordan and South Sudan x2 and three in Bangladesh), A TOT was  held for ACF and </a:t>
            </a:r>
            <a:r>
              <a:rPr lang="en-GB" dirty="0" err="1"/>
              <a:t>Solidarités</a:t>
            </a:r>
            <a:r>
              <a:rPr lang="en-GB" dirty="0"/>
              <a:t> and the Myanmar Cluster </a:t>
            </a:r>
          </a:p>
          <a:p>
            <a:pPr algn="l"/>
            <a:endParaRPr lang="en-GB" dirty="0"/>
          </a:p>
          <a:p>
            <a:pPr algn="l"/>
            <a:r>
              <a:rPr lang="en-GB" sz="4000" dirty="0"/>
              <a:t>Totalling 11 countries and 20 country workshops Approximately 570 people were trained and up to 225 agencies participated</a:t>
            </a:r>
          </a:p>
          <a:p>
            <a:pPr algn="l"/>
            <a:endParaRPr lang="en-GB" sz="4000" b="1" dirty="0">
              <a:solidFill>
                <a:schemeClr val="bg1"/>
              </a:solidFill>
            </a:endParaRPr>
          </a:p>
          <a:p>
            <a:pPr algn="l"/>
            <a:r>
              <a:rPr lang="en-GB" dirty="0"/>
              <a:t>They are interactive workshops with roleplays, quizzes, games and group debates aiming to put participants “in the shoes” of the latrine users. The focus was not only on women but on all groups who experience difficulties in accessing latrines</a:t>
            </a:r>
            <a:endParaRPr lang="en-US" sz="4000" b="1" dirty="0">
              <a:solidFill>
                <a:schemeClr val="bg1"/>
              </a:solidFill>
            </a:endParaRPr>
          </a:p>
        </p:txBody>
      </p:sp>
      <p:sp>
        <p:nvSpPr>
          <p:cNvPr id="8" name="Subtitle 2">
            <a:extLst>
              <a:ext uri="{FF2B5EF4-FFF2-40B4-BE49-F238E27FC236}">
                <a16:creationId xmlns:a16="http://schemas.microsoft.com/office/drawing/2014/main" id="{3AB97941-C469-C549-A05D-19F4E87CD023}"/>
              </a:ext>
            </a:extLst>
          </p:cNvPr>
          <p:cNvSpPr txBox="1">
            <a:spLocks/>
          </p:cNvSpPr>
          <p:nvPr/>
        </p:nvSpPr>
        <p:spPr>
          <a:xfrm>
            <a:off x="3198417" y="4866090"/>
            <a:ext cx="5921829" cy="978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b="1" dirty="0">
              <a:solidFill>
                <a:schemeClr val="bg1"/>
              </a:solidFill>
            </a:endParaRPr>
          </a:p>
        </p:txBody>
      </p:sp>
    </p:spTree>
    <p:extLst>
      <p:ext uri="{BB962C8B-B14F-4D97-AF65-F5344CB8AC3E}">
        <p14:creationId xmlns:p14="http://schemas.microsoft.com/office/powerpoint/2010/main" val="1117780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98C2-DB8C-4743-9E50-06DAA534AF80}"/>
              </a:ext>
            </a:extLst>
          </p:cNvPr>
          <p:cNvSpPr>
            <a:spLocks noGrp="1"/>
          </p:cNvSpPr>
          <p:nvPr>
            <p:ph type="ctrTitle"/>
          </p:nvPr>
        </p:nvSpPr>
        <p:spPr>
          <a:xfrm>
            <a:off x="1523999" y="179109"/>
            <a:ext cx="8593777" cy="1226782"/>
          </a:xfrm>
        </p:spPr>
        <p:txBody>
          <a:bodyPr>
            <a:noAutofit/>
          </a:bodyPr>
          <a:lstStyle/>
          <a:p>
            <a:r>
              <a:rPr lang="en-US" sz="3600" dirty="0">
                <a:solidFill>
                  <a:schemeClr val="bg1"/>
                </a:solidFill>
              </a:rPr>
              <a:t>Sani </a:t>
            </a:r>
            <a:r>
              <a:rPr lang="en-US" sz="3600" b="0" dirty="0">
                <a:solidFill>
                  <a:schemeClr val="bg1"/>
                </a:solidFill>
              </a:rPr>
              <a:t>Tweaks  - Reflections from Visits to IDP and Refugee camps </a:t>
            </a:r>
            <a:endParaRPr lang="en-US" sz="1200" b="0" dirty="0">
              <a:solidFill>
                <a:schemeClr val="bg1"/>
              </a:solidFill>
            </a:endParaRPr>
          </a:p>
        </p:txBody>
      </p:sp>
      <p:sp>
        <p:nvSpPr>
          <p:cNvPr id="3" name="Subtitle 2">
            <a:extLst>
              <a:ext uri="{FF2B5EF4-FFF2-40B4-BE49-F238E27FC236}">
                <a16:creationId xmlns:a16="http://schemas.microsoft.com/office/drawing/2014/main" id="{79669810-67A1-D44A-A6BB-EB141E956E73}"/>
              </a:ext>
            </a:extLst>
          </p:cNvPr>
          <p:cNvSpPr>
            <a:spLocks noGrp="1"/>
          </p:cNvSpPr>
          <p:nvPr>
            <p:ph type="subTitle" idx="1"/>
          </p:nvPr>
        </p:nvSpPr>
        <p:spPr>
          <a:xfrm>
            <a:off x="160021" y="1554481"/>
            <a:ext cx="12031980" cy="5053708"/>
          </a:xfrm>
        </p:spPr>
        <p:txBody>
          <a:bodyPr>
            <a:normAutofit fontScale="25000" lnSpcReduction="20000"/>
          </a:bodyPr>
          <a:lstStyle/>
          <a:p>
            <a:pPr marL="1600200" lvl="1" indent="-1143000" algn="l">
              <a:buFont typeface="Wingdings" panose="05000000000000000000" pitchFamily="2" charset="2"/>
              <a:buChar char="ü"/>
            </a:pPr>
            <a:r>
              <a:rPr lang="en-GB" sz="16000" b="1" dirty="0"/>
              <a:t>Consultation process </a:t>
            </a:r>
          </a:p>
          <a:p>
            <a:pPr marL="1600200" lvl="1" indent="-1143000" algn="l">
              <a:buFont typeface="Wingdings" panose="05000000000000000000" pitchFamily="2" charset="2"/>
              <a:buChar char="ü"/>
            </a:pPr>
            <a:r>
              <a:rPr lang="en-GB" sz="16000" b="1" dirty="0"/>
              <a:t>Not enough (Gap results)</a:t>
            </a:r>
          </a:p>
          <a:p>
            <a:pPr marL="1600200" lvl="1" indent="-1143000" algn="l">
              <a:buFont typeface="Wingdings" panose="05000000000000000000" pitchFamily="2" charset="2"/>
              <a:buChar char="ü"/>
            </a:pPr>
            <a:r>
              <a:rPr lang="en-GB" sz="16000" b="1" dirty="0"/>
              <a:t>Cleaning regime </a:t>
            </a:r>
          </a:p>
          <a:p>
            <a:pPr marL="1600200" lvl="1" indent="-1143000" algn="l">
              <a:buFont typeface="Wingdings" panose="05000000000000000000" pitchFamily="2" charset="2"/>
              <a:buChar char="ü"/>
            </a:pPr>
            <a:r>
              <a:rPr lang="en-GB" sz="16000" b="1" dirty="0"/>
              <a:t>Protection issues / lighting /location</a:t>
            </a:r>
          </a:p>
          <a:p>
            <a:pPr marL="1600200" lvl="1" indent="-1143000" algn="l">
              <a:buFont typeface="Wingdings" panose="05000000000000000000" pitchFamily="2" charset="2"/>
              <a:buChar char="ü"/>
            </a:pPr>
            <a:r>
              <a:rPr lang="en-GB" sz="16000" b="1" dirty="0"/>
              <a:t>Broken locks on toilets</a:t>
            </a:r>
          </a:p>
          <a:p>
            <a:pPr marL="1600200" lvl="1" indent="-1143000" algn="l">
              <a:buFont typeface="Wingdings" panose="05000000000000000000" pitchFamily="2" charset="2"/>
              <a:buChar char="ü"/>
            </a:pPr>
            <a:r>
              <a:rPr lang="en-GB" sz="16000" b="1" dirty="0"/>
              <a:t>Lack of repair or speedy repair</a:t>
            </a:r>
          </a:p>
          <a:p>
            <a:pPr marL="1600200" lvl="1" indent="-1143000" algn="l">
              <a:buFont typeface="Wingdings" panose="05000000000000000000" pitchFamily="2" charset="2"/>
              <a:buChar char="ü"/>
            </a:pPr>
            <a:r>
              <a:rPr lang="en-GB" sz="16000" b="1" dirty="0"/>
              <a:t>Embarrassment – being seen going to the toilet /shower</a:t>
            </a:r>
          </a:p>
          <a:p>
            <a:pPr marL="1600200" lvl="1" indent="-1143000" algn="l">
              <a:buFont typeface="Wingdings" panose="05000000000000000000" pitchFamily="2" charset="2"/>
              <a:buChar char="ü"/>
            </a:pPr>
            <a:r>
              <a:rPr lang="en-GB" sz="16000" b="1" dirty="0"/>
              <a:t>Disability </a:t>
            </a:r>
          </a:p>
          <a:p>
            <a:pPr marL="1600200" lvl="1" indent="-1143000" algn="l">
              <a:buFont typeface="Wingdings" panose="05000000000000000000" pitchFamily="2" charset="2"/>
              <a:buChar char="ü"/>
            </a:pPr>
            <a:endParaRPr lang="en-GB" sz="9600" b="1" dirty="0"/>
          </a:p>
          <a:p>
            <a:pPr marL="1600200" lvl="1" indent="-1143000" algn="l">
              <a:buFont typeface="Wingdings" panose="05000000000000000000" pitchFamily="2" charset="2"/>
              <a:buChar char="ü"/>
            </a:pPr>
            <a:endParaRPr lang="en-GB" sz="9600" b="1" dirty="0"/>
          </a:p>
          <a:p>
            <a:pPr marL="1600200" lvl="1" indent="-1143000" algn="l">
              <a:buFont typeface="Wingdings" panose="05000000000000000000" pitchFamily="2" charset="2"/>
              <a:buChar char="ü"/>
            </a:pPr>
            <a:endParaRPr lang="en-GB" sz="3900" b="1" dirty="0"/>
          </a:p>
          <a:p>
            <a:pPr marL="1600200" lvl="1" indent="-1143000" algn="l">
              <a:buFont typeface="Wingdings" panose="05000000000000000000" pitchFamily="2" charset="2"/>
              <a:buChar char="ü"/>
            </a:pPr>
            <a:endParaRPr lang="en-GB" sz="3900" b="1" dirty="0"/>
          </a:p>
          <a:p>
            <a:pPr lvl="2" algn="l"/>
            <a:endParaRPr lang="en-GB" sz="9400" dirty="0"/>
          </a:p>
          <a:p>
            <a:pPr lvl="1" algn="l"/>
            <a:endParaRPr lang="en-US" sz="9600" b="1" dirty="0"/>
          </a:p>
          <a:p>
            <a:pPr lvl="0">
              <a:lnSpc>
                <a:spcPct val="150000"/>
              </a:lnSpc>
              <a:spcAft>
                <a:spcPts val="0"/>
              </a:spcAft>
              <a:buSzPts val="1000"/>
              <a:tabLst>
                <a:tab pos="457200" algn="l"/>
              </a:tabLst>
            </a:pPr>
            <a:endParaRPr lang="en-US" b="1" dirty="0">
              <a:solidFill>
                <a:schemeClr val="bg1"/>
              </a:solidFill>
            </a:endParaRPr>
          </a:p>
          <a:p>
            <a:pPr marL="571500" indent="-571500" algn="l">
              <a:buFont typeface="Arial" panose="020B0604020202020204" pitchFamily="34" charset="0"/>
              <a:buChar char="•"/>
            </a:pPr>
            <a:r>
              <a:rPr lang="en-US" sz="4000" b="1" dirty="0">
                <a:solidFill>
                  <a:schemeClr val="bg1"/>
                </a:solidFill>
              </a:rPr>
              <a:t> </a:t>
            </a:r>
          </a:p>
          <a:p>
            <a:pPr algn="l"/>
            <a:endParaRPr lang="en-US" sz="4000" b="1" dirty="0">
              <a:solidFill>
                <a:schemeClr val="bg1"/>
              </a:solidFill>
            </a:endParaRPr>
          </a:p>
        </p:txBody>
      </p:sp>
      <p:pic>
        <p:nvPicPr>
          <p:cNvPr id="7" name="Picture 6">
            <a:extLst>
              <a:ext uri="{FF2B5EF4-FFF2-40B4-BE49-F238E27FC236}">
                <a16:creationId xmlns:a16="http://schemas.microsoft.com/office/drawing/2014/main" id="{37B9F4A8-7650-B048-845A-E04B10366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474958" y="71121"/>
            <a:ext cx="1717042" cy="1686560"/>
          </a:xfrm>
          <a:prstGeom prst="rect">
            <a:avLst/>
          </a:prstGeom>
        </p:spPr>
      </p:pic>
      <p:sp>
        <p:nvSpPr>
          <p:cNvPr id="8" name="Subtitle 2">
            <a:extLst>
              <a:ext uri="{FF2B5EF4-FFF2-40B4-BE49-F238E27FC236}">
                <a16:creationId xmlns:a16="http://schemas.microsoft.com/office/drawing/2014/main" id="{3AB97941-C469-C549-A05D-19F4E87CD023}"/>
              </a:ext>
            </a:extLst>
          </p:cNvPr>
          <p:cNvSpPr txBox="1">
            <a:spLocks/>
          </p:cNvSpPr>
          <p:nvPr/>
        </p:nvSpPr>
        <p:spPr>
          <a:xfrm>
            <a:off x="3198417" y="4866090"/>
            <a:ext cx="5921829" cy="978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b="1" dirty="0">
              <a:solidFill>
                <a:schemeClr val="bg1"/>
              </a:solidFill>
            </a:endParaRPr>
          </a:p>
        </p:txBody>
      </p:sp>
    </p:spTree>
    <p:extLst>
      <p:ext uri="{BB962C8B-B14F-4D97-AF65-F5344CB8AC3E}">
        <p14:creationId xmlns:p14="http://schemas.microsoft.com/office/powerpoint/2010/main" val="8318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98C2-DB8C-4743-9E50-06DAA534AF80}"/>
              </a:ext>
            </a:extLst>
          </p:cNvPr>
          <p:cNvSpPr>
            <a:spLocks noGrp="1"/>
          </p:cNvSpPr>
          <p:nvPr>
            <p:ph type="ctrTitle"/>
          </p:nvPr>
        </p:nvSpPr>
        <p:spPr>
          <a:xfrm>
            <a:off x="1523999" y="179109"/>
            <a:ext cx="8593777" cy="1226782"/>
          </a:xfrm>
        </p:spPr>
        <p:txBody>
          <a:bodyPr>
            <a:noAutofit/>
          </a:bodyPr>
          <a:lstStyle/>
          <a:p>
            <a:r>
              <a:rPr lang="en-US" sz="7200" dirty="0">
                <a:solidFill>
                  <a:schemeClr val="bg1"/>
                </a:solidFill>
              </a:rPr>
              <a:t>Why?</a:t>
            </a:r>
            <a:r>
              <a:rPr lang="en-US" sz="3600" b="0" dirty="0">
                <a:solidFill>
                  <a:schemeClr val="bg1"/>
                </a:solidFill>
              </a:rPr>
              <a:t>  </a:t>
            </a:r>
            <a:endParaRPr lang="en-US" sz="1200" b="0" dirty="0">
              <a:solidFill>
                <a:schemeClr val="bg1"/>
              </a:solidFill>
            </a:endParaRPr>
          </a:p>
        </p:txBody>
      </p:sp>
      <p:sp>
        <p:nvSpPr>
          <p:cNvPr id="3" name="Subtitle 2">
            <a:extLst>
              <a:ext uri="{FF2B5EF4-FFF2-40B4-BE49-F238E27FC236}">
                <a16:creationId xmlns:a16="http://schemas.microsoft.com/office/drawing/2014/main" id="{79669810-67A1-D44A-A6BB-EB141E956E73}"/>
              </a:ext>
            </a:extLst>
          </p:cNvPr>
          <p:cNvSpPr>
            <a:spLocks noGrp="1"/>
          </p:cNvSpPr>
          <p:nvPr>
            <p:ph type="subTitle" idx="1"/>
          </p:nvPr>
        </p:nvSpPr>
        <p:spPr>
          <a:xfrm>
            <a:off x="160021" y="1554481"/>
            <a:ext cx="12031980" cy="5053708"/>
          </a:xfrm>
        </p:spPr>
        <p:txBody>
          <a:bodyPr>
            <a:normAutofit fontScale="25000" lnSpcReduction="20000"/>
          </a:bodyPr>
          <a:lstStyle/>
          <a:p>
            <a:pPr marL="1600200" lvl="1" indent="-1143000" algn="l">
              <a:buFont typeface="Wingdings" panose="05000000000000000000" pitchFamily="2" charset="2"/>
              <a:buChar char="ü"/>
            </a:pPr>
            <a:r>
              <a:rPr lang="en-GB" sz="17600" b="1" dirty="0"/>
              <a:t>Focus has shifted to “new” things …(back to basics not popular) </a:t>
            </a:r>
          </a:p>
          <a:p>
            <a:pPr marL="1600200" lvl="1" indent="-1143000" algn="l">
              <a:buFont typeface="Wingdings" panose="05000000000000000000" pitchFamily="2" charset="2"/>
              <a:buChar char="ü"/>
            </a:pPr>
            <a:r>
              <a:rPr lang="en-GB" sz="17600" b="1" dirty="0"/>
              <a:t>Sphere &amp; indicators</a:t>
            </a:r>
          </a:p>
          <a:p>
            <a:pPr marL="1600200" lvl="1" indent="-1143000" algn="l">
              <a:buFont typeface="Wingdings" panose="05000000000000000000" pitchFamily="2" charset="2"/>
              <a:buChar char="ü"/>
            </a:pPr>
            <a:r>
              <a:rPr lang="en-GB" sz="17600" b="1" dirty="0"/>
              <a:t>Lack of good feedback loops</a:t>
            </a:r>
          </a:p>
          <a:p>
            <a:pPr marL="1600200" lvl="1" indent="-1143000" algn="l">
              <a:buFont typeface="Wingdings" panose="05000000000000000000" pitchFamily="2" charset="2"/>
              <a:buChar char="ü"/>
            </a:pPr>
            <a:r>
              <a:rPr lang="en-GB" sz="17600" b="1" dirty="0"/>
              <a:t>High turn over of field staff </a:t>
            </a:r>
          </a:p>
          <a:p>
            <a:pPr marL="1600200" lvl="1" indent="-1143000" algn="l">
              <a:buFont typeface="Wingdings" panose="05000000000000000000" pitchFamily="2" charset="2"/>
              <a:buChar char="ü"/>
            </a:pPr>
            <a:r>
              <a:rPr lang="en-GB" sz="17600" b="1" dirty="0"/>
              <a:t>Capacity &amp; resources</a:t>
            </a:r>
          </a:p>
          <a:p>
            <a:pPr marL="1600200" lvl="1" indent="-1143000" algn="l">
              <a:buFont typeface="Wingdings" panose="05000000000000000000" pitchFamily="2" charset="2"/>
              <a:buChar char="ü"/>
            </a:pPr>
            <a:endParaRPr lang="en-GB" sz="17600" b="1" dirty="0"/>
          </a:p>
          <a:p>
            <a:pPr lvl="1" algn="l"/>
            <a:r>
              <a:rPr lang="en-GB" sz="17600" b="1" dirty="0"/>
              <a:t>What more can we do about it?</a:t>
            </a:r>
          </a:p>
          <a:p>
            <a:pPr lvl="1" algn="l"/>
            <a:r>
              <a:rPr lang="en-GB" sz="17600" b="1" dirty="0"/>
              <a:t>				Wash Tweaks</a:t>
            </a:r>
          </a:p>
          <a:p>
            <a:pPr marL="1600200" lvl="1" indent="-1143000" algn="l">
              <a:buFont typeface="Wingdings" panose="05000000000000000000" pitchFamily="2" charset="2"/>
              <a:buChar char="ü"/>
            </a:pPr>
            <a:endParaRPr lang="en-GB" sz="9600" b="1" dirty="0"/>
          </a:p>
          <a:p>
            <a:pPr marL="1600200" lvl="1" indent="-1143000" algn="l">
              <a:buFont typeface="Wingdings" panose="05000000000000000000" pitchFamily="2" charset="2"/>
              <a:buChar char="ü"/>
            </a:pPr>
            <a:endParaRPr lang="en-GB" sz="3900" b="1" dirty="0"/>
          </a:p>
          <a:p>
            <a:pPr marL="1600200" lvl="1" indent="-1143000" algn="l">
              <a:buFont typeface="Wingdings" panose="05000000000000000000" pitchFamily="2" charset="2"/>
              <a:buChar char="ü"/>
            </a:pPr>
            <a:endParaRPr lang="en-GB" sz="3900" b="1" dirty="0"/>
          </a:p>
          <a:p>
            <a:pPr lvl="2" algn="l"/>
            <a:endParaRPr lang="en-GB" sz="9400" dirty="0"/>
          </a:p>
          <a:p>
            <a:pPr lvl="1" algn="l"/>
            <a:endParaRPr lang="en-US" sz="9600" b="1" dirty="0"/>
          </a:p>
          <a:p>
            <a:pPr lvl="0">
              <a:lnSpc>
                <a:spcPct val="150000"/>
              </a:lnSpc>
              <a:spcAft>
                <a:spcPts val="0"/>
              </a:spcAft>
              <a:buSzPts val="1000"/>
              <a:tabLst>
                <a:tab pos="457200" algn="l"/>
              </a:tabLst>
            </a:pPr>
            <a:endParaRPr lang="en-US" b="1" dirty="0">
              <a:solidFill>
                <a:schemeClr val="bg1"/>
              </a:solidFill>
            </a:endParaRPr>
          </a:p>
          <a:p>
            <a:pPr marL="571500" indent="-571500" algn="l">
              <a:buFont typeface="Arial" panose="020B0604020202020204" pitchFamily="34" charset="0"/>
              <a:buChar char="•"/>
            </a:pPr>
            <a:r>
              <a:rPr lang="en-US" sz="4000" b="1" dirty="0">
                <a:solidFill>
                  <a:schemeClr val="bg1"/>
                </a:solidFill>
              </a:rPr>
              <a:t> </a:t>
            </a:r>
          </a:p>
          <a:p>
            <a:pPr algn="l"/>
            <a:endParaRPr lang="en-US" sz="4000" b="1" dirty="0">
              <a:solidFill>
                <a:schemeClr val="bg1"/>
              </a:solidFill>
            </a:endParaRPr>
          </a:p>
        </p:txBody>
      </p:sp>
      <p:pic>
        <p:nvPicPr>
          <p:cNvPr id="7" name="Picture 6">
            <a:extLst>
              <a:ext uri="{FF2B5EF4-FFF2-40B4-BE49-F238E27FC236}">
                <a16:creationId xmlns:a16="http://schemas.microsoft.com/office/drawing/2014/main" id="{37B9F4A8-7650-B048-845A-E04B10366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474958" y="71121"/>
            <a:ext cx="1717042" cy="1686560"/>
          </a:xfrm>
          <a:prstGeom prst="rect">
            <a:avLst/>
          </a:prstGeom>
        </p:spPr>
      </p:pic>
      <p:sp>
        <p:nvSpPr>
          <p:cNvPr id="8" name="Subtitle 2">
            <a:extLst>
              <a:ext uri="{FF2B5EF4-FFF2-40B4-BE49-F238E27FC236}">
                <a16:creationId xmlns:a16="http://schemas.microsoft.com/office/drawing/2014/main" id="{3AB97941-C469-C549-A05D-19F4E87CD023}"/>
              </a:ext>
            </a:extLst>
          </p:cNvPr>
          <p:cNvSpPr txBox="1">
            <a:spLocks/>
          </p:cNvSpPr>
          <p:nvPr/>
        </p:nvSpPr>
        <p:spPr>
          <a:xfrm>
            <a:off x="3198417" y="4866090"/>
            <a:ext cx="5921829" cy="978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US" sz="1800" b="1" dirty="0">
              <a:solidFill>
                <a:schemeClr val="bg1"/>
              </a:solidFill>
            </a:endParaRPr>
          </a:p>
        </p:txBody>
      </p:sp>
      <p:sp>
        <p:nvSpPr>
          <p:cNvPr id="4" name="Arrow: Right 3">
            <a:extLst>
              <a:ext uri="{FF2B5EF4-FFF2-40B4-BE49-F238E27FC236}">
                <a16:creationId xmlns:a16="http://schemas.microsoft.com/office/drawing/2014/main" id="{A1FFB855-DAA8-4FCB-B6B3-F4C673B1B2E1}"/>
              </a:ext>
            </a:extLst>
          </p:cNvPr>
          <p:cNvSpPr/>
          <p:nvPr/>
        </p:nvSpPr>
        <p:spPr>
          <a:xfrm>
            <a:off x="1988820" y="627278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675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3036-5309-4CB2-A590-933483B166B7}"/>
              </a:ext>
            </a:extLst>
          </p:cNvPr>
          <p:cNvSpPr>
            <a:spLocks noGrp="1"/>
          </p:cNvSpPr>
          <p:nvPr>
            <p:ph type="title"/>
          </p:nvPr>
        </p:nvSpPr>
        <p:spPr>
          <a:xfrm>
            <a:off x="8017254" y="525439"/>
            <a:ext cx="4022344" cy="1657614"/>
          </a:xfrm>
        </p:spPr>
        <p:txBody>
          <a:bodyPr>
            <a:normAutofit/>
          </a:bodyPr>
          <a:lstStyle/>
          <a:p>
            <a:r>
              <a:rPr lang="en-US" sz="4000" dirty="0"/>
              <a:t>Sani Tweaks Resources</a:t>
            </a:r>
            <a:endParaRPr lang="en-GB" sz="4000" dirty="0"/>
          </a:p>
        </p:txBody>
      </p:sp>
      <p:pic>
        <p:nvPicPr>
          <p:cNvPr id="4" name="Picture 3">
            <a:extLst>
              <a:ext uri="{FF2B5EF4-FFF2-40B4-BE49-F238E27FC236}">
                <a16:creationId xmlns:a16="http://schemas.microsoft.com/office/drawing/2014/main" id="{813F1382-A591-43F8-8B02-0F15DA9430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4859" y="726834"/>
            <a:ext cx="3917965" cy="3024417"/>
          </a:xfrm>
          <a:prstGeom prst="rect">
            <a:avLst/>
          </a:prstGeom>
        </p:spPr>
      </p:pic>
      <p:pic>
        <p:nvPicPr>
          <p:cNvPr id="11" name="Picture 10" descr="A picture containing doll, toy, clipart&#10;&#10;Description automatically generated">
            <a:extLst>
              <a:ext uri="{FF2B5EF4-FFF2-40B4-BE49-F238E27FC236}">
                <a16:creationId xmlns:a16="http://schemas.microsoft.com/office/drawing/2014/main" id="{4CBAD746-A155-48E5-9F36-CCE13DA506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8341" y="4896637"/>
            <a:ext cx="2940965" cy="1654292"/>
          </a:xfrm>
          <a:prstGeom prst="rect">
            <a:avLst/>
          </a:prstGeom>
        </p:spPr>
      </p:pic>
      <p:pic>
        <p:nvPicPr>
          <p:cNvPr id="6" name="Content Placeholder 4">
            <a:extLst>
              <a:ext uri="{FF2B5EF4-FFF2-40B4-BE49-F238E27FC236}">
                <a16:creationId xmlns:a16="http://schemas.microsoft.com/office/drawing/2014/main" id="{8ADDAF98-CC9A-4C96-88C1-52DCE5D68F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54" y="4896636"/>
            <a:ext cx="2264685" cy="1783579"/>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F7007CD1-633F-4DB7-9215-5AAFCEFFE7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4146" y="105508"/>
            <a:ext cx="3291447" cy="1986011"/>
          </a:xfrm>
          <a:prstGeom prst="rect">
            <a:avLst/>
          </a:prstGeom>
        </p:spPr>
      </p:pic>
      <p:sp>
        <p:nvSpPr>
          <p:cNvPr id="3" name="Content Placeholder 2">
            <a:extLst>
              <a:ext uri="{FF2B5EF4-FFF2-40B4-BE49-F238E27FC236}">
                <a16:creationId xmlns:a16="http://schemas.microsoft.com/office/drawing/2014/main" id="{91A864C9-34EC-41F5-B60A-8BC9E035DBAE}"/>
              </a:ext>
            </a:extLst>
          </p:cNvPr>
          <p:cNvSpPr>
            <a:spLocks noGrp="1"/>
          </p:cNvSpPr>
          <p:nvPr>
            <p:ph idx="1"/>
          </p:nvPr>
        </p:nvSpPr>
        <p:spPr>
          <a:xfrm>
            <a:off x="7907915" y="2274490"/>
            <a:ext cx="4284086" cy="4575309"/>
          </a:xfrm>
        </p:spPr>
        <p:txBody>
          <a:bodyPr>
            <a:noAutofit/>
          </a:bodyPr>
          <a:lstStyle/>
          <a:p>
            <a:pPr marL="0" indent="0">
              <a:buClr>
                <a:schemeClr val="accent1"/>
              </a:buClr>
              <a:buNone/>
            </a:pPr>
            <a:r>
              <a:rPr lang="en-GB" dirty="0"/>
              <a:t>Available for download at </a:t>
            </a:r>
            <a:r>
              <a:rPr lang="en-GB" b="1" dirty="0">
                <a:hlinkClick r:id="rId6"/>
              </a:rPr>
              <a:t>https://www.oxfamwash.org/sanitweaks</a:t>
            </a:r>
            <a:endParaRPr lang="en-GB" b="1" dirty="0"/>
          </a:p>
          <a:p>
            <a:pPr marL="0" indent="0">
              <a:buClr>
                <a:schemeClr val="accent1"/>
              </a:buClr>
              <a:buNone/>
            </a:pPr>
            <a:r>
              <a:rPr lang="en-GB" i="1" dirty="0"/>
              <a:t>(Available in English, French, Portuguese and Arabic)</a:t>
            </a:r>
          </a:p>
          <a:p>
            <a:pPr marL="0" indent="0">
              <a:buNone/>
            </a:pPr>
            <a:endParaRPr lang="en-GB" b="1" i="1" dirty="0"/>
          </a:p>
        </p:txBody>
      </p:sp>
      <p:pic>
        <p:nvPicPr>
          <p:cNvPr id="10" name="Picture 9">
            <a:extLst>
              <a:ext uri="{FF2B5EF4-FFF2-40B4-BE49-F238E27FC236}">
                <a16:creationId xmlns:a16="http://schemas.microsoft.com/office/drawing/2014/main" id="{42427F9B-5C24-B943-4E24-81E0C9D9AA62}"/>
              </a:ext>
            </a:extLst>
          </p:cNvPr>
          <p:cNvPicPr>
            <a:picLocks noChangeAspect="1"/>
          </p:cNvPicPr>
          <p:nvPr/>
        </p:nvPicPr>
        <p:blipFill>
          <a:blip r:embed="rId7"/>
          <a:stretch>
            <a:fillRect/>
          </a:stretch>
        </p:blipFill>
        <p:spPr>
          <a:xfrm>
            <a:off x="4711439" y="2438400"/>
            <a:ext cx="2997200" cy="1981200"/>
          </a:xfrm>
          <a:prstGeom prst="rect">
            <a:avLst/>
          </a:prstGeom>
        </p:spPr>
      </p:pic>
      <p:pic>
        <p:nvPicPr>
          <p:cNvPr id="13" name="Picture 12">
            <a:extLst>
              <a:ext uri="{FF2B5EF4-FFF2-40B4-BE49-F238E27FC236}">
                <a16:creationId xmlns:a16="http://schemas.microsoft.com/office/drawing/2014/main" id="{45E97ED3-B0CD-DC38-9CF3-AF5BDDC19427}"/>
              </a:ext>
            </a:extLst>
          </p:cNvPr>
          <p:cNvPicPr>
            <a:picLocks noChangeAspect="1"/>
          </p:cNvPicPr>
          <p:nvPr/>
        </p:nvPicPr>
        <p:blipFill>
          <a:blip r:embed="rId8"/>
          <a:stretch>
            <a:fillRect/>
          </a:stretch>
        </p:blipFill>
        <p:spPr>
          <a:xfrm>
            <a:off x="2443841" y="4896636"/>
            <a:ext cx="2032000" cy="1168400"/>
          </a:xfrm>
          <a:prstGeom prst="rect">
            <a:avLst/>
          </a:prstGeom>
        </p:spPr>
      </p:pic>
    </p:spTree>
    <p:extLst>
      <p:ext uri="{BB962C8B-B14F-4D97-AF65-F5344CB8AC3E}">
        <p14:creationId xmlns:p14="http://schemas.microsoft.com/office/powerpoint/2010/main" val="1806634154"/>
      </p:ext>
    </p:extLst>
  </p:cSld>
  <p:clrMapOvr>
    <a:masterClrMapping/>
  </p:clrMapOvr>
</p:sld>
</file>

<file path=ppt/theme/theme1.xml><?xml version="1.0" encoding="utf-8"?>
<a:theme xmlns:a="http://schemas.openxmlformats.org/drawingml/2006/main" name="Office Theme">
  <a:themeElements>
    <a:clrScheme name="Sani Tweaks">
      <a:dk1>
        <a:srgbClr val="000000"/>
      </a:dk1>
      <a:lt1>
        <a:srgbClr val="FFFFFF"/>
      </a:lt1>
      <a:dk2>
        <a:srgbClr val="44546A"/>
      </a:dk2>
      <a:lt2>
        <a:srgbClr val="E7E6E6"/>
      </a:lt2>
      <a:accent1>
        <a:srgbClr val="61A534"/>
      </a:accent1>
      <a:accent2>
        <a:srgbClr val="3B6934"/>
      </a:accent2>
      <a:accent3>
        <a:srgbClr val="789AD0"/>
      </a:accent3>
      <a:accent4>
        <a:srgbClr val="36567E"/>
      </a:accent4>
      <a:accent5>
        <a:srgbClr val="4F4179"/>
      </a:accent5>
      <a:accent6>
        <a:srgbClr val="8E7FBA"/>
      </a:accent6>
      <a:hlink>
        <a:srgbClr val="61A534"/>
      </a:hlink>
      <a:folHlink>
        <a:srgbClr val="3B693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403</Words>
  <Application>Microsoft Macintosh PowerPoint</Application>
  <PresentationFormat>Widescreen</PresentationFormat>
  <Paragraphs>79</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vt:lpstr>
      <vt:lpstr>Office Theme</vt:lpstr>
      <vt:lpstr>Sani Tweaks</vt:lpstr>
      <vt:lpstr>PowerPoint Presentation</vt:lpstr>
      <vt:lpstr>Reasons include</vt:lpstr>
      <vt:lpstr>PowerPoint Presentation</vt:lpstr>
      <vt:lpstr>The goal of the Sani Tweaks Project </vt:lpstr>
      <vt:lpstr>Sani Tweaks Workshops Between January 2019 and March 2022 </vt:lpstr>
      <vt:lpstr>Sani Tweaks  - Reflections from Visits to IDP and Refugee camps </vt:lpstr>
      <vt:lpstr>Why?  </vt:lpstr>
      <vt:lpstr>Sani Tweaks Resources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Sani Tweaks</dc:title>
  <dc:creator>Andy Bastable</dc:creator>
  <cp:lastModifiedBy>Robert Gensch</cp:lastModifiedBy>
  <cp:revision>14</cp:revision>
  <dcterms:created xsi:type="dcterms:W3CDTF">2022-03-01T11:21:32Z</dcterms:created>
  <dcterms:modified xsi:type="dcterms:W3CDTF">2024-03-22T07:00:57Z</dcterms:modified>
</cp:coreProperties>
</file>