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1" r:id="rId6"/>
    <p:sldMasterId id="2147483687" r:id="rId7"/>
  </p:sldMasterIdLst>
  <p:notesMasterIdLst>
    <p:notesMasterId r:id="rId30"/>
  </p:notesMasterIdLst>
  <p:sldIdLst>
    <p:sldId id="256" r:id="rId8"/>
    <p:sldId id="264" r:id="rId9"/>
    <p:sldId id="270" r:id="rId10"/>
    <p:sldId id="4667" r:id="rId11"/>
    <p:sldId id="4833" r:id="rId12"/>
    <p:sldId id="4845" r:id="rId13"/>
    <p:sldId id="259" r:id="rId14"/>
    <p:sldId id="4834" r:id="rId15"/>
    <p:sldId id="1005" r:id="rId16"/>
    <p:sldId id="4854" r:id="rId17"/>
    <p:sldId id="4850" r:id="rId18"/>
    <p:sldId id="4846" r:id="rId19"/>
    <p:sldId id="4849" r:id="rId20"/>
    <p:sldId id="4855" r:id="rId21"/>
    <p:sldId id="4851" r:id="rId22"/>
    <p:sldId id="451" r:id="rId23"/>
    <p:sldId id="4842" r:id="rId24"/>
    <p:sldId id="4853" r:id="rId25"/>
    <p:sldId id="267" r:id="rId26"/>
    <p:sldId id="265" r:id="rId27"/>
    <p:sldId id="266" r:id="rId28"/>
    <p:sldId id="263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44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9" Type="http://schemas.openxmlformats.org/officeDocument/2006/relationships/slide" Target="slides/slide2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A61B8-E4FB-46EC-82F9-2CAC1D356072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83B64-0E8B-4902-B1BB-31343183A7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331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83B64-0E8B-4902-B1BB-31343183A71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487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</a:rPr>
              <a:t>Local Self Help Groups (SHG) volunteers  organised into </a:t>
            </a:r>
            <a:r>
              <a:rPr lang="en-IN" dirty="0">
                <a:solidFill>
                  <a:prstClr val="black"/>
                </a:solidFill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</a:rPr>
              <a:t>‘</a:t>
            </a:r>
            <a:r>
              <a:rPr lang="en-IN" b="1" dirty="0">
                <a:solidFill>
                  <a:prstClr val="black"/>
                </a:solidFill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</a:rPr>
              <a:t>Sanitation Hygiene Education (SHE) teams</a:t>
            </a:r>
            <a:r>
              <a:rPr lang="en-IN" dirty="0">
                <a:solidFill>
                  <a:prstClr val="black"/>
                </a:solidFill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</a:rPr>
              <a:t>’ for O&amp;M of the community toilets.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>
              <a:solidFill>
                <a:prstClr val="black"/>
              </a:solidFill>
              <a:latin typeface="Arial" panose="020B0604020202020204" pitchFamily="34" charset="0"/>
              <a:ea typeface="Roboto Light" panose="020B060402020202020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prstClr val="black"/>
                </a:solidFill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</a:rPr>
              <a:t> SHE teams were </a:t>
            </a:r>
            <a:r>
              <a:rPr lang="en-IN" b="1" dirty="0">
                <a:solidFill>
                  <a:prstClr val="black"/>
                </a:solidFill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</a:rPr>
              <a:t>federated</a:t>
            </a:r>
            <a:r>
              <a:rPr lang="en-IN" dirty="0">
                <a:solidFill>
                  <a:prstClr val="black"/>
                </a:solidFill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</a:rPr>
              <a:t> at the city level. The federation handholds the SHE team in the effective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</a:rPr>
              <a:t>maintenance of the community toilets.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ea typeface="Roboto Light" panose="020B060402020202020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prstClr val="black"/>
                </a:solidFill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</a:rPr>
              <a:t>This model has been functioning for more than </a:t>
            </a:r>
            <a:r>
              <a:rPr lang="en-IN" b="1" dirty="0">
                <a:solidFill>
                  <a:prstClr val="black"/>
                </a:solidFill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</a:rPr>
              <a:t>two decades</a:t>
            </a:r>
            <a:r>
              <a:rPr lang="en-IN" dirty="0">
                <a:solidFill>
                  <a:prstClr val="black"/>
                </a:solidFill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</a:rPr>
              <a:t> now. 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ea typeface="Roboto Light" panose="020B060402020202020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E268-B6CA-41F8-B804-457AEAE197B5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8043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E268-B6CA-41F8-B804-457AEAE197B5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3280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effectLst/>
              </a:rPr>
              <a:t>The #womeninsanitation campaign </a:t>
            </a:r>
            <a:r>
              <a:rPr lang="en-US" sz="1200" b="1" i="1" dirty="0">
                <a:effectLst/>
              </a:rPr>
              <a:t>revolves around the stories of women professionals</a:t>
            </a:r>
            <a:r>
              <a:rPr lang="en-US" sz="1200" i="1" dirty="0">
                <a:effectLst/>
              </a:rPr>
              <a:t> in the sanitation sector. It is a space, platform…campaign to </a:t>
            </a:r>
            <a:r>
              <a:rPr lang="en-US" sz="1200" b="1" i="1" dirty="0">
                <a:effectLst/>
              </a:rPr>
              <a:t>amplify their voices</a:t>
            </a:r>
            <a:r>
              <a:rPr lang="en-US" sz="1200" i="1" dirty="0">
                <a:effectLst/>
              </a:rPr>
              <a:t>. To </a:t>
            </a:r>
            <a:r>
              <a:rPr lang="en-US" sz="1200" b="1" i="1" dirty="0">
                <a:effectLst/>
              </a:rPr>
              <a:t>recognise and celebrate </a:t>
            </a:r>
            <a:r>
              <a:rPr lang="en-US" sz="1200" i="1" dirty="0">
                <a:effectLst/>
              </a:rPr>
              <a:t>the value that women sanitation professionals bring to the sector. And </a:t>
            </a:r>
            <a:r>
              <a:rPr lang="en-US" sz="1200" b="1" i="1" dirty="0">
                <a:effectLst/>
              </a:rPr>
              <a:t>in the process </a:t>
            </a:r>
            <a:r>
              <a:rPr lang="en-US" sz="1200" i="1" dirty="0">
                <a:effectLst/>
              </a:rPr>
              <a:t>also </a:t>
            </a:r>
            <a:r>
              <a:rPr lang="en-US" sz="1200" b="1" i="1" dirty="0">
                <a:effectLst/>
              </a:rPr>
              <a:t>generate much-needed conversations around </a:t>
            </a:r>
            <a:r>
              <a:rPr lang="en-US" sz="1200" i="1" dirty="0">
                <a:effectLst/>
              </a:rPr>
              <a:t>the kind of </a:t>
            </a:r>
            <a:r>
              <a:rPr lang="en-US" sz="1200" b="1" i="1" dirty="0">
                <a:effectLst/>
              </a:rPr>
              <a:t>challenges and biases women face</a:t>
            </a:r>
            <a:r>
              <a:rPr lang="en-US" sz="1200" i="1" dirty="0">
                <a:effectLst/>
              </a:rPr>
              <a:t>, in general and more specifically </a:t>
            </a:r>
            <a:r>
              <a:rPr lang="en-US" sz="1200" b="1" i="1" dirty="0">
                <a:effectLst/>
              </a:rPr>
              <a:t>in the sanitation sector</a:t>
            </a:r>
            <a:endParaRPr lang="en-US" sz="1200" i="1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7341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E268-B6CA-41F8-B804-457AEAE197B5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6058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E268-B6CA-41F8-B804-457AEAE197B5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9368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83B64-0E8B-4902-B1BB-31343183A71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334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83B64-0E8B-4902-B1BB-31343183A71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849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83B64-0E8B-4902-B1BB-31343183A712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589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9748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4532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E268-B6CA-41F8-B804-457AEAE197B5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1854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F88D9-A1F3-4BD7-89E2-4A1C1D4053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526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0288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8769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E268-B6CA-41F8-B804-457AEAE197B5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588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A2BF2414-175F-4811-8A21-CDA64532BDD0}"/>
              </a:ext>
            </a:extLst>
          </p:cNvPr>
          <p:cNvSpPr/>
          <p:nvPr userDrawn="1"/>
        </p:nvSpPr>
        <p:spPr>
          <a:xfrm>
            <a:off x="3813679" y="2601119"/>
            <a:ext cx="8378321" cy="1655762"/>
          </a:xfrm>
          <a:prstGeom prst="roundRect">
            <a:avLst/>
          </a:prstGeom>
          <a:solidFill>
            <a:srgbClr val="BAD900"/>
          </a:solidFill>
          <a:ln>
            <a:solidFill>
              <a:srgbClr val="BA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A4587F-DD75-4B84-A424-D19CE76F58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38600" y="2752725"/>
            <a:ext cx="7315200" cy="1352550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Master-Titel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BB1FB0-2C94-461E-AC5D-67BBE2C84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E2FB-34E0-434A-A983-B08808BEEC61}" type="datetime1">
              <a:rPr lang="de-DE" smtClean="0"/>
              <a:t>29.11.2023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053F94-D34A-4D2E-A506-F91C4667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SuSanA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C3CBEB-0A7D-4A5F-B9AE-17D0625E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2789-8398-4EF6-9E20-C10F62198DF1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498D5494-5BED-43AE-B16A-8634FD9B0E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363" y="2601119"/>
            <a:ext cx="2120953" cy="1655762"/>
          </a:xfrm>
          <a:prstGeom prst="rect">
            <a:avLst/>
          </a:prstGeom>
        </p:spPr>
      </p:pic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DF261775-D1A6-4EE2-8695-6666BF31A31C}"/>
              </a:ext>
            </a:extLst>
          </p:cNvPr>
          <p:cNvSpPr/>
          <p:nvPr userDrawn="1"/>
        </p:nvSpPr>
        <p:spPr>
          <a:xfrm>
            <a:off x="0" y="2601119"/>
            <a:ext cx="1524000" cy="1655762"/>
          </a:xfrm>
          <a:prstGeom prst="roundRect">
            <a:avLst/>
          </a:prstGeom>
          <a:solidFill>
            <a:srgbClr val="BAD900"/>
          </a:solidFill>
          <a:ln>
            <a:solidFill>
              <a:srgbClr val="BA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84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nl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17DBADF1-CABB-4F5F-8999-B5AC4C64F233}"/>
              </a:ext>
            </a:extLst>
          </p:cNvPr>
          <p:cNvSpPr/>
          <p:nvPr userDrawn="1"/>
        </p:nvSpPr>
        <p:spPr>
          <a:xfrm rot="5400000">
            <a:off x="-3270740" y="3270739"/>
            <a:ext cx="6858002" cy="31652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74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6AF5BB1-98DA-4200-9570-980D621B82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9613" y="1904999"/>
            <a:ext cx="10927555" cy="44438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AFCD43F-7B13-463E-ABD2-D35C349651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612" y="438151"/>
            <a:ext cx="10927556" cy="1066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2745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BC103B-7D55-D586-98D7-3A78C79A2D6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83AD8D-C3B7-4CDB-852A-525CB695D1E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64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Kette enthält.&#10;&#10;Automatisch generierte Beschreibung">
            <a:extLst>
              <a:ext uri="{FF2B5EF4-FFF2-40B4-BE49-F238E27FC236}">
                <a16:creationId xmlns:a16="http://schemas.microsoft.com/office/drawing/2014/main" id="{82995FEF-F44E-4720-98FA-B2AE557B1183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64181" y="165101"/>
            <a:ext cx="11858487" cy="4721860"/>
          </a:xfrm>
          <a:prstGeom prst="rect">
            <a:avLst/>
          </a:prstGeom>
        </p:spPr>
      </p:pic>
      <p:pic>
        <p:nvPicPr>
          <p:cNvPr id="18" name="Grafik 17" descr="Ein Bild, das Säge enthält.&#10;&#10;Automatisch generierte Beschreibung">
            <a:extLst>
              <a:ext uri="{FF2B5EF4-FFF2-40B4-BE49-F238E27FC236}">
                <a16:creationId xmlns:a16="http://schemas.microsoft.com/office/drawing/2014/main" id="{57A5703D-6864-419D-AAFF-48396C4B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64180" y="846875"/>
            <a:ext cx="11860800" cy="4040085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33131" y="2542198"/>
            <a:ext cx="10628948" cy="9602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en-GB"/>
              <a:t>Title slide/headline</a:t>
            </a:r>
            <a:br>
              <a:rPr lang="en-GB"/>
            </a:br>
            <a:r>
              <a:rPr lang="en-GB"/>
              <a:t>with colour GIZ key visual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3700611"/>
            <a:ext cx="10627783" cy="78996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This is the sub-line</a:t>
            </a:r>
          </a:p>
          <a:p>
            <a:pPr lvl="0"/>
            <a:r>
              <a:rPr lang="en-GB"/>
              <a:t>Project name | Date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BB915B2F-F90E-4740-9ADA-291A0E63BD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16199" y="5422244"/>
            <a:ext cx="3081728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id="{BD21318B-3022-42D5-AB5E-3CB62091D006}"/>
              </a:ext>
            </a:extLst>
          </p:cNvPr>
          <p:cNvSpPr/>
          <p:nvPr userDrawn="1"/>
        </p:nvSpPr>
        <p:spPr bwMode="gray">
          <a:xfrm>
            <a:off x="7158790" y="4886960"/>
            <a:ext cx="4863877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err="1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3646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F0DB5C6-9E74-4378-9827-68473EFA35F3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64181" y="165100"/>
            <a:ext cx="11858487" cy="4721861"/>
          </a:xfrm>
          <a:prstGeom prst="rect">
            <a:avLst/>
          </a:prstGeom>
        </p:spPr>
      </p:pic>
      <p:pic>
        <p:nvPicPr>
          <p:cNvPr id="15" name="Grafik 14" descr="Ein Bild, das Säge enthält.&#10;&#10;Automatisch generierte Beschreibung">
            <a:extLst>
              <a:ext uri="{FF2B5EF4-FFF2-40B4-BE49-F238E27FC236}">
                <a16:creationId xmlns:a16="http://schemas.microsoft.com/office/drawing/2014/main" id="{31687CA2-4830-4EA3-B6BE-4D04E1B836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64180" y="846875"/>
            <a:ext cx="11860800" cy="4040085"/>
          </a:xfrm>
          <a:prstGeom prst="rect">
            <a:avLst/>
          </a:pr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16199" y="5422244"/>
            <a:ext cx="3081728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7158790" y="4886960"/>
            <a:ext cx="4863877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3700611"/>
            <a:ext cx="10627783" cy="78996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the sub-line</a:t>
            </a:r>
          </a:p>
          <a:p>
            <a:r>
              <a:rPr lang="en-GB"/>
              <a:t>Project name | Date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33131" y="2542198"/>
            <a:ext cx="10628948" cy="9602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en-GB"/>
              <a:t>Title slide/headline</a:t>
            </a:r>
            <a:br>
              <a:rPr lang="en-GB"/>
            </a:br>
            <a:r>
              <a:rPr lang="en-GB"/>
              <a:t>with b/w GIZ key visual</a:t>
            </a:r>
          </a:p>
        </p:txBody>
      </p:sp>
    </p:spTree>
    <p:extLst>
      <p:ext uri="{BB962C8B-B14F-4D97-AF65-F5344CB8AC3E}">
        <p14:creationId xmlns:p14="http://schemas.microsoft.com/office/powerpoint/2010/main" val="17666214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B5BB38C-C268-430A-95D0-A4989E9A6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6729" y="1029491"/>
            <a:ext cx="517191" cy="787908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6096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033EF87-771C-4B92-ADFE-7B13B36298B2}"/>
              </a:ext>
            </a:extLst>
          </p:cNvPr>
          <p:cNvGrpSpPr/>
          <p:nvPr userDrawn="1"/>
        </p:nvGrpSpPr>
        <p:grpSpPr>
          <a:xfrm>
            <a:off x="7472793" y="1034676"/>
            <a:ext cx="2117468" cy="866995"/>
            <a:chOff x="5604594" y="1459908"/>
            <a:chExt cx="1588101" cy="650246"/>
          </a:xfrm>
        </p:grpSpPr>
        <p:pic>
          <p:nvPicPr>
            <p:cNvPr id="4" name="Grafik 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819D2676-9436-4032-BE32-30435B740A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F4035884-6A0A-4E92-9DBD-74348932C0B3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25" name="Rechteck">
            <a:extLst>
              <a:ext uri="{FF2B5EF4-FFF2-40B4-BE49-F238E27FC236}">
                <a16:creationId xmlns:a16="http://schemas.microsoft.com/office/drawing/2014/main" id="{F2E38B50-980D-47A1-BF50-09C022DE3178}"/>
              </a:ext>
            </a:extLst>
          </p:cNvPr>
          <p:cNvSpPr/>
          <p:nvPr userDrawn="1"/>
        </p:nvSpPr>
        <p:spPr bwMode="gray">
          <a:xfrm>
            <a:off x="10040048" y="1279678"/>
            <a:ext cx="446293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64181" y="165101"/>
            <a:ext cx="11858487" cy="4721860"/>
          </a:xfrm>
          <a:noFill/>
        </p:spPr>
        <p:txBody>
          <a:bodyPr tIns="720000" rIns="0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7">
                <a:solidFill>
                  <a:schemeClr val="accent1"/>
                </a:solidFill>
              </a:defRPr>
            </a:lvl1pPr>
          </a:lstStyle>
          <a:p>
            <a:r>
              <a:rPr lang="en-GB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5456990" y="170887"/>
            <a:ext cx="19685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7335817" y="170888"/>
            <a:ext cx="19685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9682481" y="170887"/>
            <a:ext cx="248425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16199" y="5422244"/>
            <a:ext cx="3081728" cy="850557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7158790" y="4886960"/>
            <a:ext cx="4863877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64181" y="846875"/>
            <a:ext cx="11858487" cy="4040085"/>
          </a:xfrm>
          <a:prstGeom prst="rect">
            <a:avLst/>
          </a:prstGeom>
          <a:blipFill dpi="0" rotWithShape="1">
            <a:blip r:embed="rId6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en-GB"/>
              <a:t>Title slide/headline</a:t>
            </a:r>
            <a:br>
              <a:rPr lang="en-GB"/>
            </a:br>
            <a:r>
              <a:rPr lang="en-GB"/>
              <a:t>with background photo (interchangeable)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3700611"/>
            <a:ext cx="10627783" cy="78996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the sub-line</a:t>
            </a:r>
          </a:p>
          <a:p>
            <a:r>
              <a:rPr lang="en-GB"/>
              <a:t>Project name | Date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996030" y="1966807"/>
            <a:ext cx="1662545" cy="114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4783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/free-form sel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>
            <a:extLst>
              <a:ext uri="{FF2B5EF4-FFF2-40B4-BE49-F238E27FC236}">
                <a16:creationId xmlns:a16="http://schemas.microsoft.com/office/drawing/2014/main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16199" y="5422244"/>
            <a:ext cx="3081728" cy="850557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7158790" y="4886960"/>
            <a:ext cx="4863877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64181" y="165101"/>
            <a:ext cx="11858487" cy="4721860"/>
          </a:xfrm>
          <a:noFill/>
        </p:spPr>
        <p:txBody>
          <a:bodyPr tIns="720000" rIns="0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7">
                <a:solidFill>
                  <a:schemeClr val="accent1"/>
                </a:solidFill>
              </a:defRPr>
            </a:lvl1pPr>
          </a:lstStyle>
          <a:p>
            <a:r>
              <a:rPr lang="en-GB"/>
              <a:t>.</a:t>
            </a:r>
          </a:p>
        </p:txBody>
      </p:sp>
      <p:sp>
        <p:nvSpPr>
          <p:cNvPr id="28" name="Headline">
            <a:extLst>
              <a:ext uri="{FF2B5EF4-FFF2-40B4-BE49-F238E27FC236}">
                <a16:creationId xmlns:a16="http://schemas.microsoft.com/office/drawing/2014/main" id="{813E0E27-07DF-4161-8BD6-EBA305CB5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64181" y="846875"/>
            <a:ext cx="11858487" cy="4040085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en-GB"/>
              <a:t>Title slide for illustration/free-form selection</a:t>
            </a:r>
            <a:br>
              <a:rPr lang="en-GB"/>
            </a:br>
            <a:r>
              <a:rPr lang="en-GB"/>
              <a:t>with white background (interchangeable)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3700611"/>
            <a:ext cx="10627783" cy="78996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the sub-line</a:t>
            </a:r>
          </a:p>
          <a:p>
            <a:r>
              <a:rPr lang="en-GB"/>
              <a:t>Project name | Date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396670" y="1966807"/>
            <a:ext cx="1662545" cy="1147156"/>
          </a:xfrm>
          <a:prstGeom prst="rect">
            <a:avLst/>
          </a:prstGeom>
        </p:spPr>
      </p:pic>
      <p:sp>
        <p:nvSpPr>
          <p:cNvPr id="29" name="1.">
            <a:extLst>
              <a:ext uri="{FF2B5EF4-FFF2-40B4-BE49-F238E27FC236}">
                <a16:creationId xmlns:a16="http://schemas.microsoft.com/office/drawing/2014/main" id="{20B6CB06-5705-4A0C-80E4-F97390E0F331}"/>
              </a:ext>
            </a:extLst>
          </p:cNvPr>
          <p:cNvSpPr/>
          <p:nvPr userDrawn="1"/>
        </p:nvSpPr>
        <p:spPr bwMode="gray">
          <a:xfrm>
            <a:off x="5456990" y="170887"/>
            <a:ext cx="19685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30" name="2.">
            <a:extLst>
              <a:ext uri="{FF2B5EF4-FFF2-40B4-BE49-F238E27FC236}">
                <a16:creationId xmlns:a16="http://schemas.microsoft.com/office/drawing/2014/main" id="{D84EBA1A-4DAD-4862-AA4E-9880DC7763BC}"/>
              </a:ext>
            </a:extLst>
          </p:cNvPr>
          <p:cNvSpPr/>
          <p:nvPr userDrawn="1"/>
        </p:nvSpPr>
        <p:spPr bwMode="gray">
          <a:xfrm>
            <a:off x="7335817" y="170888"/>
            <a:ext cx="19685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31" name="3.">
            <a:extLst>
              <a:ext uri="{FF2B5EF4-FFF2-40B4-BE49-F238E27FC236}">
                <a16:creationId xmlns:a16="http://schemas.microsoft.com/office/drawing/2014/main" id="{B2678BDE-5861-465F-B7A9-0C02CEA5146A}"/>
              </a:ext>
            </a:extLst>
          </p:cNvPr>
          <p:cNvSpPr/>
          <p:nvPr userDrawn="1"/>
        </p:nvSpPr>
        <p:spPr bwMode="gray">
          <a:xfrm>
            <a:off x="9682481" y="170887"/>
            <a:ext cx="248425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pic>
        <p:nvPicPr>
          <p:cNvPr id="23" name="Grafik 2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624386F1-94F3-4226-906F-12B82E9AA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6670" y="1029491"/>
            <a:ext cx="517191" cy="787908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105A1CD3-65ED-4979-8ED3-C6C6D69CA36F}"/>
              </a:ext>
            </a:extLst>
          </p:cNvPr>
          <p:cNvGrpSpPr/>
          <p:nvPr userDrawn="1"/>
        </p:nvGrpSpPr>
        <p:grpSpPr>
          <a:xfrm>
            <a:off x="7472793" y="1034676"/>
            <a:ext cx="2117468" cy="866995"/>
            <a:chOff x="5604594" y="1459908"/>
            <a:chExt cx="1588101" cy="650246"/>
          </a:xfrm>
        </p:grpSpPr>
        <p:pic>
          <p:nvPicPr>
            <p:cNvPr id="34" name="Grafik 3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51D59DA1-E2B0-4CDB-A12E-01AA9A73E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CA75C1DE-0310-44D2-BF9A-8AF0BB55C2BA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36" name="Rechteck">
            <a:extLst>
              <a:ext uri="{FF2B5EF4-FFF2-40B4-BE49-F238E27FC236}">
                <a16:creationId xmlns:a16="http://schemas.microsoft.com/office/drawing/2014/main" id="{E6AB41C2-B97C-4B5B-B3A7-980B47D8BCA4}"/>
              </a:ext>
            </a:extLst>
          </p:cNvPr>
          <p:cNvSpPr/>
          <p:nvPr userDrawn="1"/>
        </p:nvSpPr>
        <p:spPr bwMode="gray">
          <a:xfrm>
            <a:off x="10439990" y="1279678"/>
            <a:ext cx="446293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212687621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">
            <a:extLst>
              <a:ext uri="{FF2B5EF4-FFF2-40B4-BE49-F238E27FC236}">
                <a16:creationId xmlns:a16="http://schemas.microsoft.com/office/drawing/2014/main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16199" y="5422244"/>
            <a:ext cx="3081728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7158790" y="4886960"/>
            <a:ext cx="4863877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3700611"/>
            <a:ext cx="10627783" cy="78996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the sub-line</a:t>
            </a:r>
          </a:p>
          <a:p>
            <a:r>
              <a:rPr lang="en-GB"/>
              <a:t>Project name | Date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33131" y="2542198"/>
            <a:ext cx="10628948" cy="9602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en-GB"/>
              <a:t>Alternative title slide</a:t>
            </a:r>
            <a:br>
              <a:rPr lang="en-GB"/>
            </a:br>
            <a:r>
              <a:rPr lang="en-GB"/>
              <a:t>without photo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64181" y="165101"/>
            <a:ext cx="5044017" cy="1340924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96305294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0E6115A-0138-4831-8CBC-F3B86D466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99757" y="1361293"/>
            <a:ext cx="9563579" cy="4660625"/>
          </a:xfrm>
        </p:spPr>
        <p:txBody>
          <a:bodyPr/>
          <a:lstStyle>
            <a:lvl1pPr marL="304792" indent="-304792">
              <a:spcBef>
                <a:spcPts val="2400"/>
              </a:spcBef>
              <a:buFont typeface="+mj-lt"/>
              <a:buAutoNum type="arabicPeriod"/>
              <a:defRPr sz="2133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452EF93-E523-4879-A016-E498F54384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D351B2-E134-454C-95CB-F48CC150C9F6}" type="datetime3">
              <a:rPr lang="en-GB" smtClean="0"/>
              <a:t>29 November, 2023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153431B-7D6D-4B55-A0DF-4377721478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Title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190EEF8-EC05-4B47-999A-57A36EBAB7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0519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64180" y="5311118"/>
            <a:ext cx="3094437" cy="82263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32E1886A-3475-4E66-B3BF-1AD48A203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99757" y="1361293"/>
            <a:ext cx="9563579" cy="3746844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133"/>
            </a:lvl1pPr>
          </a:lstStyle>
          <a:p>
            <a:pPr marL="304792" marR="0" lvl="0" indent="-304792" algn="l" defTabSz="914377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/>
              <a:t>Click to add text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E5D8E01E-F49F-4D57-89D4-E949623D1D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D896FE-93C3-49B9-A827-B06DEE38F305}" type="datetime3">
              <a:rPr lang="en-GB" smtClean="0"/>
              <a:t>29 November, 2023</a:t>
            </a:fld>
            <a:endParaRPr lang="en-GB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BCF8D0CE-4095-4F50-924A-6E387AE4CF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Title of the presentation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4509B031-4623-4B3A-8E75-E14CEB8CCF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252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b/w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64181" y="165100"/>
            <a:ext cx="11858487" cy="5968659"/>
          </a:xfrm>
          <a:prstGeom prst="rect">
            <a:avLst/>
          </a:prstGeom>
        </p:spPr>
      </p:pic>
      <p:pic>
        <p:nvPicPr>
          <p:cNvPr id="20" name="Grafik 19" descr="Ein Bild, das Säge enthält.&#10;&#10;Automatisch generierte Beschreibung">
            <a:extLst>
              <a:ext uri="{FF2B5EF4-FFF2-40B4-BE49-F238E27FC236}">
                <a16:creationId xmlns:a16="http://schemas.microsoft.com/office/drawing/2014/main" id="{BCF144E3-F322-4496-87EE-8035011D1A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64180" y="2093674"/>
            <a:ext cx="11860800" cy="4040085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4938863"/>
            <a:ext cx="10627783" cy="292388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the sub-line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33131" y="3793150"/>
            <a:ext cx="10628948" cy="9602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en-GB"/>
              <a:t>Section start slide</a:t>
            </a:r>
            <a:br>
              <a:rPr lang="en-GB"/>
            </a:br>
            <a:r>
              <a:rPr lang="en-GB"/>
              <a:t>with b/w GIZ key visual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DC1FF66-9C6A-433E-8553-8083512E96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B2429D4-DCD5-426C-ACBE-33EDEDCE7EB7}" type="datetime3">
              <a:rPr lang="en-GB" smtClean="0"/>
              <a:t>29 November, 2023</a:t>
            </a:fld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F569824-8B73-4A2E-B4EF-29A198DE52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Title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40C7464-2E6B-420A-8943-567BDD6494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3686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64181" y="165100"/>
            <a:ext cx="11858487" cy="5968659"/>
          </a:xfrm>
          <a:noFill/>
        </p:spPr>
        <p:txBody>
          <a:bodyPr tIns="720000" rIns="0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7">
                <a:solidFill>
                  <a:schemeClr val="accent1"/>
                </a:solidFill>
              </a:defRPr>
            </a:lvl1pPr>
          </a:lstStyle>
          <a:p>
            <a:r>
              <a:rPr lang="en-GB"/>
              <a:t>.</a:t>
            </a:r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64181" y="2093674"/>
            <a:ext cx="11858487" cy="4040085"/>
          </a:xfrm>
          <a:prstGeom prst="rect">
            <a:avLst/>
          </a:prstGeo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en-GB"/>
              <a:t>Section start slide</a:t>
            </a:r>
            <a:br>
              <a:rPr lang="en-GB"/>
            </a:br>
            <a:r>
              <a:rPr lang="en-GB"/>
              <a:t>with background photo (interchangeable)</a:t>
            </a:r>
          </a:p>
        </p:txBody>
      </p:sp>
      <p:sp>
        <p:nvSpPr>
          <p:cNvPr id="28" name="Subline">
            <a:extLst>
              <a:ext uri="{FF2B5EF4-FFF2-40B4-BE49-F238E27FC236}">
                <a16:creationId xmlns:a16="http://schemas.microsoft.com/office/drawing/2014/main" id="{6699B1E5-C447-4674-92BB-C2A1F3ADC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4938863"/>
            <a:ext cx="10627783" cy="292388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the sub-line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CA10962-7562-45EF-9BCC-CF8E4A8ECD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43D6B83-B905-4BFB-8833-DDA664A51B3B}" type="datetime3">
              <a:rPr lang="en-GB" smtClean="0"/>
              <a:t>29 November, 2023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EDF0250-D30F-4BC8-BDE1-DB1BD325237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Title of the presentation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8F0E3FB-E27A-4457-B526-B2D2906906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74363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66153E7-CE31-40A2-ADE0-88420B490687}"/>
              </a:ext>
            </a:extLst>
          </p:cNvPr>
          <p:cNvSpPr/>
          <p:nvPr userDrawn="1"/>
        </p:nvSpPr>
        <p:spPr>
          <a:xfrm>
            <a:off x="2054754" y="136525"/>
            <a:ext cx="10137246" cy="827881"/>
          </a:xfrm>
          <a:prstGeom prst="roundRect">
            <a:avLst/>
          </a:prstGeom>
          <a:solidFill>
            <a:srgbClr val="BAD900"/>
          </a:solidFill>
          <a:ln>
            <a:solidFill>
              <a:srgbClr val="BA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C6A035D9-7571-4740-B724-336416F51152}"/>
              </a:ext>
            </a:extLst>
          </p:cNvPr>
          <p:cNvSpPr/>
          <p:nvPr userDrawn="1"/>
        </p:nvSpPr>
        <p:spPr>
          <a:xfrm>
            <a:off x="0" y="6356349"/>
            <a:ext cx="12192000" cy="365125"/>
          </a:xfrm>
          <a:prstGeom prst="roundRect">
            <a:avLst/>
          </a:prstGeom>
          <a:solidFill>
            <a:srgbClr val="BAD900"/>
          </a:solidFill>
          <a:ln>
            <a:solidFill>
              <a:srgbClr val="BA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CE5F7C-41B7-438C-9DFA-AA17F7148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36524"/>
            <a:ext cx="9144000" cy="82788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DDB3B3-2E74-4319-A8E5-DF6EAC98C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238" y="1187532"/>
            <a:ext cx="10437562" cy="4989431"/>
          </a:xfrm>
        </p:spPr>
        <p:txBody>
          <a:bodyPr/>
          <a:lstStyle>
            <a:lvl1pPr>
              <a:buClr>
                <a:srgbClr val="BAD900"/>
              </a:buClr>
              <a:defRPr/>
            </a:lvl1pPr>
            <a:lvl2pPr>
              <a:buClr>
                <a:srgbClr val="BAD900"/>
              </a:buClr>
              <a:defRPr/>
            </a:lvl2pPr>
            <a:lvl3pPr>
              <a:buClr>
                <a:srgbClr val="BAD900"/>
              </a:buClr>
              <a:defRPr/>
            </a:lvl3pPr>
            <a:lvl4pPr>
              <a:buClr>
                <a:srgbClr val="BAD900"/>
              </a:buClr>
              <a:defRPr/>
            </a:lvl4pPr>
            <a:lvl5pPr>
              <a:buClr>
                <a:srgbClr val="BAD900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0BD183-7EBE-41D9-9AB5-1484A3370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29D4-B7FA-4DA8-9219-F5737C68072A}" type="datetime1">
              <a:rPr lang="de-DE" smtClean="0"/>
              <a:t>29.11.2023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4FF55E-8C97-4997-97EF-7781E1D7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SuSanA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9FCADC-E524-4767-830D-66A22CC6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2789-8398-4EF6-9E20-C10F62198DF1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4FD5371A-0FB9-44AC-B080-EC0E0ACA1C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238" y="136525"/>
            <a:ext cx="1060477" cy="827881"/>
          </a:xfrm>
          <a:prstGeom prst="rect">
            <a:avLst/>
          </a:prstGeom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D8FD7494-8FBC-4CB0-BA89-693609865FC5}"/>
              </a:ext>
            </a:extLst>
          </p:cNvPr>
          <p:cNvSpPr/>
          <p:nvPr userDrawn="1"/>
        </p:nvSpPr>
        <p:spPr>
          <a:xfrm>
            <a:off x="-1" y="136525"/>
            <a:ext cx="838200" cy="827881"/>
          </a:xfrm>
          <a:prstGeom prst="roundRect">
            <a:avLst/>
          </a:prstGeom>
          <a:solidFill>
            <a:srgbClr val="BAD900"/>
          </a:solidFill>
          <a:ln>
            <a:solidFill>
              <a:srgbClr val="BA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405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3700611"/>
            <a:ext cx="10627783" cy="292388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the sub-line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33131" y="2542198"/>
            <a:ext cx="10628948" cy="9602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en-GB"/>
              <a:t>Section start slide</a:t>
            </a:r>
            <a:br>
              <a:rPr lang="en-GB"/>
            </a:br>
            <a:r>
              <a:rPr lang="en-GB"/>
              <a:t>This may also have two lines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64181" y="165101"/>
            <a:ext cx="5044017" cy="1340924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88D0E22-2017-4208-9ADC-47A2FAF1D43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C3F3AAA-8CA9-4EE7-954B-6052263EBD30}" type="datetime3">
              <a:rPr lang="en-GB" smtClean="0"/>
              <a:t>29 November, 2023</a:t>
            </a:fld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9F9B96F-E57D-429A-9EB5-D561A8B62E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Title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AA07C4F-927A-4ADF-8F4E-0E641F59E17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94601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b/w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64181" y="165100"/>
            <a:ext cx="11858487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64181" y="165100"/>
            <a:ext cx="11858487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114266" y="2737266"/>
            <a:ext cx="9963469" cy="50680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600"/>
              </a:spcBef>
              <a:defRPr sz="3467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Intermediate slide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0132F28-06B2-4221-9B40-46373C4BF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5A92-6FEE-442E-B882-80F7D2C87F65}" type="datetime3">
              <a:rPr lang="en-GB" smtClean="0"/>
              <a:t>29 November, 2023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1382050-2B79-493B-95AA-DBF7B834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291D8C-7803-47D0-8143-6798277D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64842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114266" y="2737266"/>
            <a:ext cx="9963469" cy="50680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600"/>
              </a:spcBef>
              <a:defRPr sz="3467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Intermediate slide</a:t>
            </a:r>
            <a:endParaRPr lang="en-GB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4858B5A-3D9C-44AE-ADA7-B7DF2E93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8C4A-62CD-46F9-BB0F-8AED3285235B}" type="datetime3">
              <a:rPr lang="en-GB" smtClean="0"/>
              <a:t>29 November, 2023</a:t>
            </a:fld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743612B-9303-4BD1-8570-21C327D0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64C8BC3-F5EC-4CDC-BEF6-A683BD9D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64623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whit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114266" y="2737266"/>
            <a:ext cx="9963469" cy="50680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600"/>
              </a:spcBef>
              <a:defRPr sz="3467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Intermediate slide</a:t>
            </a:r>
            <a:endParaRPr lang="en-GB"/>
          </a:p>
        </p:txBody>
      </p:sp>
      <p:grpSp>
        <p:nvGrpSpPr>
          <p:cNvPr id="12" name="Key Visual">
            <a:extLst>
              <a:ext uri="{FF2B5EF4-FFF2-40B4-BE49-F238E27FC236}">
                <a16:creationId xmlns:a16="http://schemas.microsoft.com/office/drawing/2014/main" id="{D9D8699C-EAEE-4654-9DB5-5DBEA94DFD69}"/>
              </a:ext>
            </a:extLst>
          </p:cNvPr>
          <p:cNvGrpSpPr/>
          <p:nvPr userDrawn="1"/>
        </p:nvGrpSpPr>
        <p:grpSpPr bwMode="gray">
          <a:xfrm flipV="1">
            <a:off x="164179" y="4525210"/>
            <a:ext cx="6050711" cy="1608548"/>
            <a:chOff x="4846637" y="119557"/>
            <a:chExt cx="3783013" cy="10056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57ACA972-95E7-4330-A959-68C656E58B90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EF93F907-303A-4592-848E-F1A7AFDDDD4A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C8AAE6CE-CD01-4233-9E65-D495D92CF1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1AAC9A52-2206-4D16-A752-9C733CC5CB7F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8D075FE9-0EDA-4BE2-B2C1-22DF2B8842B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  <p:grpSp>
        <p:nvGrpSpPr>
          <p:cNvPr id="36" name="Key Visual">
            <a:extLst>
              <a:ext uri="{FF2B5EF4-FFF2-40B4-BE49-F238E27FC236}">
                <a16:creationId xmlns:a16="http://schemas.microsoft.com/office/drawing/2014/main" id="{C7D69FF2-A45A-405D-BC43-69B4E925551F}"/>
              </a:ext>
            </a:extLst>
          </p:cNvPr>
          <p:cNvGrpSpPr/>
          <p:nvPr userDrawn="1"/>
        </p:nvGrpSpPr>
        <p:grpSpPr bwMode="gray">
          <a:xfrm flipH="1">
            <a:off x="8934717" y="165100"/>
            <a:ext cx="3087951" cy="820915"/>
            <a:chOff x="4846637" y="119557"/>
            <a:chExt cx="3783013" cy="1005693"/>
          </a:xfrm>
        </p:grpSpPr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67E195A5-1DB2-4051-897C-B5E84120B476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9234AB9A-5088-479E-92C2-4F81972E1E55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5FBB400A-FFCE-4E88-B1BF-846AC7A46F8E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4A214495-DB26-435D-9164-4A350ECF007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AD46CA09-12E7-4803-A8A0-CC8821A2FBF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D7087B2-841C-4578-8D4C-FD96605E1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0709-2D39-4CC0-AE3F-ADED39B3C652}" type="datetime3">
              <a:rPr lang="en-GB" smtClean="0"/>
              <a:t>29 November, 2023</a:t>
            </a:fld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812E5FB-AE5B-45DE-A139-9BF8C60A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C4834F1-8AA0-4335-9A3C-58D35831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95731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64181" y="165100"/>
            <a:ext cx="11858487" cy="5968659"/>
          </a:xfrm>
          <a:noFill/>
        </p:spPr>
        <p:txBody>
          <a:bodyPr tIns="720000" rIns="0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7">
                <a:solidFill>
                  <a:schemeClr val="accent1"/>
                </a:solidFill>
              </a:defRPr>
            </a:lvl1pPr>
          </a:lstStyle>
          <a:p>
            <a:r>
              <a:rPr lang="en-GB"/>
              <a:t>.</a:t>
            </a:r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64181" y="2093674"/>
            <a:ext cx="11858487" cy="4040085"/>
          </a:xfrm>
          <a:prstGeom prst="rect">
            <a:avLst/>
          </a:prstGeo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900000" bIns="684000" anchor="b">
            <a:noAutofit/>
          </a:bodyPr>
          <a:lstStyle>
            <a:lvl1pPr>
              <a:defRPr sz="3467" b="0">
                <a:solidFill>
                  <a:schemeClr val="tx1"/>
                </a:solidFill>
              </a:defRPr>
            </a:lvl1pPr>
          </a:lstStyle>
          <a:p>
            <a:r>
              <a:rPr lang="en-GB"/>
              <a:t>Intermediate slide, photo</a:t>
            </a:r>
            <a:br>
              <a:rPr lang="en-GB"/>
            </a:br>
            <a:r>
              <a:rPr lang="en-GB"/>
              <a:t>(interchangeable)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5D92098-BA3C-4707-8ABA-0C27A011DB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9AB55CA-B74F-426E-A94D-F69BA79E7B9A}" type="datetime3">
              <a:rPr lang="en-GB" smtClean="0"/>
              <a:t>29 November, 2023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45C6D00-0E00-4289-836D-A87919E2F9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Title of the presentation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45153B9-0A46-4ECF-876F-E46153C49C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01081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99757" y="1361293"/>
            <a:ext cx="9563579" cy="466062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403C02B-EA48-4260-811D-43CCEC0F65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CE640A-6EB8-4347-B97F-59EC4C0A61A6}" type="datetime3">
              <a:rPr lang="en-GB" smtClean="0"/>
              <a:t>29 November, 2023</a:t>
            </a:fld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572318F-C167-4A9B-9214-245E7E1B67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Title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5A6A7C1-5347-4031-950E-FE89F744C1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17758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 with sub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726EAD89-A3DC-4500-9071-F28C7DB87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5" y="352037"/>
            <a:ext cx="11422911" cy="360753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BDDDF81-EBEA-4C88-AA55-681A5710CA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99018" y="774701"/>
            <a:ext cx="11423649" cy="501651"/>
          </a:xfrm>
        </p:spPr>
        <p:txBody>
          <a:bodyPr vert="horz" lIns="0" tIns="0" rIns="72000" bIns="0" rtlCol="0" anchor="t">
            <a:noAutofit/>
          </a:bodyPr>
          <a:lstStyle>
            <a:lvl1pPr>
              <a:defRPr lang="de-DE" sz="1867" b="0" cap="none" baseline="0" smtClean="0"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GB"/>
              <a:t>Click to add sub-line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99757" y="1361293"/>
            <a:ext cx="9563577" cy="466062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B548EA6-0BD4-4DE9-880C-9051257B828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7B0D37E-7AF4-4444-AD56-40DE3318DD9F}" type="datetime3">
              <a:rPr lang="en-GB" smtClean="0"/>
              <a:t>29 November, 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E7CC3B-6035-4291-B04F-DE018A6C96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Title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D360B5D-15C8-4DDF-99B9-68062FEA37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462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99757" y="1361292"/>
            <a:ext cx="9563579" cy="3786443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grpSp>
        <p:nvGrpSpPr>
          <p:cNvPr id="20" name="Key Visual">
            <a:extLst>
              <a:ext uri="{FF2B5EF4-FFF2-40B4-BE49-F238E27FC236}">
                <a16:creationId xmlns:a16="http://schemas.microsoft.com/office/drawing/2014/main" id="{BCBD8A78-7D69-4DFD-B354-CF36A84705CB}"/>
              </a:ext>
            </a:extLst>
          </p:cNvPr>
          <p:cNvGrpSpPr/>
          <p:nvPr userDrawn="1"/>
        </p:nvGrpSpPr>
        <p:grpSpPr bwMode="gray">
          <a:xfrm flipV="1">
            <a:off x="164180" y="5311118"/>
            <a:ext cx="3094437" cy="822639"/>
            <a:chOff x="4846637" y="119557"/>
            <a:chExt cx="3783013" cy="1005693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E45BEDC0-179F-43C1-A606-AFD62A6A063E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F6CCD5CC-5505-4485-9297-BB0A34EBB2F6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18541086-C56A-406D-91E6-D3E933CF7BA3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1B8A9566-A588-4E4A-8143-1CBDC9C30D67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FDDC1A6-3462-4813-8D80-9E642D6179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312137B-7817-4520-A9FF-87A20B391A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9A3D84-BC4D-4D37-9AF9-A9482567C809}" type="datetime3">
              <a:rPr lang="en-GB" smtClean="0"/>
              <a:t>29 November, 2023</a:t>
            </a:fld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F93DA6A-ABDD-4D0F-AFE3-FF43762B7F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Title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905C91D-31F5-4E80-9F76-6D372B3A16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30381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99757" y="1361293"/>
            <a:ext cx="5496243" cy="466062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5" y="320283"/>
            <a:ext cx="11414444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517957" y="1361293"/>
            <a:ext cx="5496243" cy="466062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4E7BC60-DC17-4952-AA54-E728E1C62B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786A68F-1E2A-4468-9037-26601D14EAD2}" type="datetime3">
              <a:rPr lang="en-GB" smtClean="0"/>
              <a:t>29 November, 2023</a:t>
            </a:fld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16123A0-A869-46F1-9E20-A4CCE7F665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Title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9EFEB5C-119E-416E-84F6-79F25273C8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9160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284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99757" y="1361292"/>
            <a:ext cx="5496243" cy="466062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2EA4DEB-4859-40BB-BA0A-9D4E262D70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11342D-D509-45BB-9B70-58B5119CA1AB}" type="datetime3">
              <a:rPr lang="en-GB" smtClean="0"/>
              <a:t>29 November, 2023</a:t>
            </a:fld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FE8A212-1664-4A14-896F-DC3AE0C13F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Title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53C8D80-6BFD-4466-8E36-54C951F12D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0672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84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2">
  <p:cSld name="Title Slide_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6"/>
          <p:cNvSpPr>
            <a:spLocks noGrp="1"/>
          </p:cNvSpPr>
          <p:nvPr>
            <p:ph type="pic" idx="2"/>
          </p:nvPr>
        </p:nvSpPr>
        <p:spPr>
          <a:xfrm>
            <a:off x="0" y="0"/>
            <a:ext cx="470535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36"/>
          <p:cNvSpPr/>
          <p:nvPr/>
        </p:nvSpPr>
        <p:spPr>
          <a:xfrm>
            <a:off x="4705350" y="0"/>
            <a:ext cx="7486650" cy="6858000"/>
          </a:xfrm>
          <a:prstGeom prst="rect">
            <a:avLst/>
          </a:prstGeom>
          <a:solidFill>
            <a:srgbClr val="2745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" name="Google Shape;14;p36"/>
          <p:cNvSpPr txBox="1">
            <a:spLocks noGrp="1"/>
          </p:cNvSpPr>
          <p:nvPr>
            <p:ph type="body" idx="1"/>
          </p:nvPr>
        </p:nvSpPr>
        <p:spPr>
          <a:xfrm>
            <a:off x="5209170" y="3539708"/>
            <a:ext cx="4734169" cy="164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" name="Google Shape;15;p36"/>
          <p:cNvSpPr txBox="1">
            <a:spLocks noGrp="1"/>
          </p:cNvSpPr>
          <p:nvPr>
            <p:ph type="body" idx="3"/>
          </p:nvPr>
        </p:nvSpPr>
        <p:spPr>
          <a:xfrm>
            <a:off x="5209170" y="5360999"/>
            <a:ext cx="4931725" cy="110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16" name="Google Shape;16;p3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9170" y="273991"/>
            <a:ext cx="2737110" cy="585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87161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371926" y="167506"/>
            <a:ext cx="4653681" cy="5966593"/>
          </a:xfrm>
          <a:solidFill>
            <a:schemeClr val="bg2"/>
          </a:solidFill>
        </p:spPr>
        <p:txBody>
          <a:bodyPr tIns="1440000"/>
          <a:lstStyle>
            <a:lvl1pPr algn="ctr">
              <a:defRPr sz="1333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99758" y="1361291"/>
            <a:ext cx="6452845" cy="4772808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EA27159-D449-4E61-9234-12331EF25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6" y="320283"/>
            <a:ext cx="6452845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AF2015D-9762-47AA-9BD6-3FA6CCC0648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DEA7DD8-3D3F-4D0F-AB20-1B1E8E0154E1}" type="datetime3">
              <a:rPr lang="en-GB" smtClean="0"/>
              <a:t>29 November, 2023</a:t>
            </a:fld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0DC7F6F-F5EA-41B6-BA59-091605C586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Title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6AA5DDD-B7D2-44C4-84F6-785C251D3F3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74797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1 photo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371926" y="167506"/>
            <a:ext cx="4653681" cy="5966593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99758" y="1361291"/>
            <a:ext cx="6452845" cy="3799989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64180" y="5311118"/>
            <a:ext cx="3094437" cy="82263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22" name="Titel 1">
            <a:extLst>
              <a:ext uri="{FF2B5EF4-FFF2-40B4-BE49-F238E27FC236}">
                <a16:creationId xmlns:a16="http://schemas.microsoft.com/office/drawing/2014/main" id="{7204390B-3D37-494E-81FF-E1335F27C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6" y="320283"/>
            <a:ext cx="6452845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B9F79D6-321B-4922-9CB8-D52F509ACE0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88A1A17-96CC-4E04-BBC4-8B2C65037424}" type="datetime3">
              <a:rPr lang="en-GB" smtClean="0"/>
              <a:t>29 November, 2023</a:t>
            </a:fld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DD2BC95-CDE0-4C78-A9D8-EB3D9A577DF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Title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96B41DE-2A1A-4BF8-A471-7AFD62750A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72004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371926" y="167506"/>
            <a:ext cx="465368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99758" y="1361291"/>
            <a:ext cx="6452845" cy="4772808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371926" y="3273373"/>
            <a:ext cx="465368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5" y="320283"/>
            <a:ext cx="6452847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5771484-3E18-42CC-9FC0-9F82AA9D780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BD2C7C0-CFE7-4A6A-BF7D-BB471E307164}" type="datetime3">
              <a:rPr lang="en-GB" smtClean="0"/>
              <a:t>29 November, 2023</a:t>
            </a:fld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5F12524-47B7-4E4B-A82D-4A982EC622B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Title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1F91BAF-4218-480C-87A8-87D4B1CDDF8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19382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371926" y="167506"/>
            <a:ext cx="465368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99758" y="1361291"/>
            <a:ext cx="6452845" cy="3799989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64180" y="5311118"/>
            <a:ext cx="3094437" cy="82263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371926" y="3273373"/>
            <a:ext cx="465368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DB39AEE-4D7E-4227-8B8B-6259DA49F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6" y="320283"/>
            <a:ext cx="6452845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227D3D8-FEBD-4AD0-9F71-6844E987B7B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84AD41E8-3DCA-45C4-A5D1-832BBAC832A0}" type="datetime3">
              <a:rPr lang="en-GB" smtClean="0"/>
              <a:t>29 November, 2023</a:t>
            </a:fld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EBC020C-FAD6-4991-9B68-DFC8496477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Title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2ED17441-C804-4576-8739-5227CF2486C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29749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,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304207" y="3259668"/>
            <a:ext cx="5718460" cy="2874091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/>
              <a:t>Photo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64179" y="3259668"/>
            <a:ext cx="5718460" cy="2874091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99758" y="1361293"/>
            <a:ext cx="5282881" cy="1666388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5" y="320283"/>
            <a:ext cx="11414444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740977" y="1361293"/>
            <a:ext cx="5273223" cy="1666388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2043D58-AA3C-40BE-BEAB-11A19348439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9002CA79-B927-4890-BD61-6F96D89E9BBC}" type="datetime3">
              <a:rPr lang="en-GB" smtClean="0"/>
              <a:t>29 November, 2023</a:t>
            </a:fld>
            <a:endParaRPr lang="en-GB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1195C9E7-AD30-401E-97F1-ECD1F6426F9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Title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D02F96E-9198-496A-A4B1-6804F455A1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62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3 photos,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187824" y="3992957"/>
            <a:ext cx="38112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64180" y="3992957"/>
            <a:ext cx="38112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99758" y="1361293"/>
            <a:ext cx="3375623" cy="2358831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5" y="320283"/>
            <a:ext cx="11414444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23402" y="1361293"/>
            <a:ext cx="3375623" cy="2358831"/>
          </a:xfrm>
        </p:spPr>
        <p:txBody>
          <a:bodyPr/>
          <a:lstStyle>
            <a:lvl1pPr>
              <a:defRPr lang="en-GB" sz="2133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867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id="{AB38192C-6783-4C98-AB15-3A38EFFC1B0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11467" y="3992957"/>
            <a:ext cx="38112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DED8696E-3F6E-4312-8474-D7B6C988FD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647046" y="1361293"/>
            <a:ext cx="3375623" cy="2358831"/>
          </a:xfrm>
        </p:spPr>
        <p:txBody>
          <a:bodyPr/>
          <a:lstStyle>
            <a:lvl1pPr>
              <a:defRPr lang="en-GB" sz="2133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GB" sz="1867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GB" sz="16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F501F9B-7E1C-4D10-BFA8-F160A61CBB4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245A521-0EDC-4668-A0AD-E004972D00BC}" type="datetime3">
              <a:rPr lang="en-GB" smtClean="0"/>
              <a:t>29 November, 2023</a:t>
            </a:fld>
            <a:endParaRPr lang="en-GB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AC48705-A504-41C9-A7C4-A310E36C3CF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Title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0DBE614-6EA1-4B61-BE6D-D779C0E5AD8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4696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3833" y="4150517"/>
            <a:ext cx="3526768" cy="1983583"/>
          </a:xfrm>
          <a:solidFill>
            <a:schemeClr val="bg2"/>
          </a:solidFill>
        </p:spPr>
        <p:txBody>
          <a:bodyPr vert="horz" lIns="36000" tIns="1152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FE0F192-365F-4B9B-9AE5-A8DCD077B27C}"/>
              </a:ext>
            </a:extLst>
          </p:cNvPr>
          <p:cNvSpPr/>
          <p:nvPr userDrawn="1"/>
        </p:nvSpPr>
        <p:spPr bwMode="gray">
          <a:xfrm>
            <a:off x="613832" y="1294229"/>
            <a:ext cx="3526368" cy="18534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err="1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D20B6CE-6FB5-47BE-ACA3-1FADB18A5F9F}"/>
              </a:ext>
            </a:extLst>
          </p:cNvPr>
          <p:cNvSpPr/>
          <p:nvPr userDrawn="1"/>
        </p:nvSpPr>
        <p:spPr bwMode="gray">
          <a:xfrm>
            <a:off x="613832" y="3228948"/>
            <a:ext cx="3526368" cy="8458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err="1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13832" y="3223373"/>
            <a:ext cx="3526368" cy="282675"/>
          </a:xfrm>
          <a:noFill/>
        </p:spPr>
        <p:txBody>
          <a:bodyPr vert="horz" lIns="72000" tIns="36000" rIns="72000" bIns="36000" rtlCol="0" anchor="ctr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333" b="1" baseline="0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en-GB" dirty="0"/>
            </a:lvl3pPr>
          </a:lstStyle>
          <a:p>
            <a:r>
              <a:rPr lang="en-GB"/>
              <a:t>Name of partner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5" y="320283"/>
            <a:ext cx="6452847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Project text slide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40AE37FF-8E79-4DC2-894F-409F5F1424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13832" y="3532554"/>
            <a:ext cx="3526368" cy="525937"/>
          </a:xfrm>
          <a:noFill/>
        </p:spPr>
        <p:txBody>
          <a:bodyPr lIns="72000" anchor="t"/>
          <a:lstStyle>
            <a:lvl1pPr>
              <a:lnSpc>
                <a:spcPct val="100000"/>
              </a:lnSpc>
              <a:spcBef>
                <a:spcPts val="0"/>
              </a:spcBef>
              <a:defRPr sz="1067" b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MM/YYYY – MM/YYYY</a:t>
            </a:r>
            <a:br>
              <a:rPr lang="en-GB"/>
            </a:br>
            <a:r>
              <a:rPr lang="en-GB"/>
              <a:t>Volume: EUR 00 million</a:t>
            </a:r>
            <a:br>
              <a:rPr lang="en-GB"/>
            </a:br>
            <a:r>
              <a:rPr lang="en-GB"/>
              <a:t>Public contribution: EUR 000,000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133FB7B2-F1B0-4BE4-A9A1-2AA5AD68EB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3832" y="1295081"/>
            <a:ext cx="3526368" cy="362396"/>
          </a:xfrm>
          <a:noFill/>
        </p:spPr>
        <p:txBody>
          <a:bodyPr lIns="72000" tIns="36000" bIns="36000" anchor="ctr"/>
          <a:lstStyle>
            <a:lvl1pPr>
              <a:defRPr sz="1467" b="1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Name of country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50874649-3395-4A9D-A057-03A867415B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13832" y="1657477"/>
            <a:ext cx="3526368" cy="1490155"/>
          </a:xfrm>
          <a:noFill/>
        </p:spPr>
        <p:txBody>
          <a:bodyPr lIns="72000" tIns="0" bIns="36000" anchor="t"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333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Text containing the name of the country.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7B8F238-9E4D-4367-BF20-CAA4F4E82F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414129" y="1361017"/>
            <a:ext cx="7623355" cy="4773083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7C48950-E750-4312-A454-A82F556734D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3051FC6-7C6B-443A-AD93-63E9ADE6956C}" type="datetime3">
              <a:rPr lang="en-GB" smtClean="0"/>
              <a:t>29 November, 2023</a:t>
            </a:fld>
            <a:endParaRPr lang="en-GB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6784B76-6A40-447C-A5C8-AA9E24FA612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/>
              <a:t>Title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A7D98D1-5D4C-4CA4-ACFE-BE4E7462CAA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47731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64181" y="165100"/>
            <a:ext cx="11858487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64181" y="165100"/>
            <a:ext cx="11858487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6" y="320283"/>
            <a:ext cx="1112332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Contact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53713" y="2760959"/>
            <a:ext cx="4492748" cy="13667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r>
              <a:rPr lang="en-GB"/>
              <a:t>givenname.familyname@giz.de </a:t>
            </a:r>
          </a:p>
          <a:p>
            <a:r>
              <a:rPr lang="en-GB"/>
              <a:t>T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r>
              <a:rPr lang="en-GB"/>
              <a:t> </a:t>
            </a:r>
          </a:p>
          <a:p>
            <a:r>
              <a:rPr lang="en-GB"/>
              <a:t>F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endParaRPr lang="en-GB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853713" y="1857148"/>
            <a:ext cx="4492748" cy="235035"/>
          </a:xfrm>
        </p:spPr>
        <p:txBody>
          <a:bodyPr/>
          <a:lstStyle>
            <a:lvl1pPr>
              <a:defRPr sz="1600" b="1"/>
            </a:lvl1pPr>
          </a:lstStyle>
          <a:p>
            <a:r>
              <a:rPr lang="en-GB"/>
              <a:t>Given name Family name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853713" y="2181304"/>
            <a:ext cx="4492748" cy="23503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GB"/>
              <a:t>Function, place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99755" y="1857148"/>
            <a:ext cx="1957439" cy="227052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/>
              <a:t>Photo</a:t>
            </a: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A45E5920-77D2-4E1E-832E-8A215D8A1078}"/>
              </a:ext>
            </a:extLst>
          </p:cNvPr>
          <p:cNvSpPr txBox="1"/>
          <p:nvPr userDrawn="1"/>
        </p:nvSpPr>
        <p:spPr bwMode="gray">
          <a:xfrm>
            <a:off x="1046182" y="5403596"/>
            <a:ext cx="104887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en-GB" sz="1333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38" name="Grafik 37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95D3B85-8F61-41B8-939D-6F7806BB04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031312" y="5442594"/>
            <a:ext cx="387637" cy="315277"/>
          </a:xfrm>
          <a:prstGeom prst="rect">
            <a:avLst/>
          </a:prstGeom>
        </p:spPr>
      </p:pic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58EDDA33-F3A1-4081-87DD-3B5C06FD4DD3}"/>
              </a:ext>
            </a:extLst>
          </p:cNvPr>
          <p:cNvGrpSpPr/>
          <p:nvPr userDrawn="1"/>
        </p:nvGrpSpPr>
        <p:grpSpPr bwMode="gray">
          <a:xfrm>
            <a:off x="592656" y="5372336"/>
            <a:ext cx="350163" cy="396344"/>
            <a:chOff x="4933951" y="-41275"/>
            <a:chExt cx="2130425" cy="2411413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29CE574A-E366-49FD-9460-14AADB765FE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38A2A830-AF34-4C5B-87EB-D628018EE3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EF5B3A25-E6A5-43A3-AFD2-A4D64B803FEB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456DF07A-687E-4C5E-A327-5581E21105C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A1EFA999-3BA8-4B1E-B6F4-0A44A111E24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</p:grpSp>
      <p:sp>
        <p:nvSpPr>
          <p:cNvPr id="46" name="TextBox 7">
            <a:extLst>
              <a:ext uri="{FF2B5EF4-FFF2-40B4-BE49-F238E27FC236}">
                <a16:creationId xmlns:a16="http://schemas.microsoft.com/office/drawing/2014/main" id="{AB1D21B3-5EA8-4583-8B39-5C5D45B4127F}"/>
              </a:ext>
            </a:extLst>
          </p:cNvPr>
          <p:cNvSpPr txBox="1"/>
          <p:nvPr userDrawn="1"/>
        </p:nvSpPr>
        <p:spPr bwMode="gray">
          <a:xfrm>
            <a:off x="3496266" y="5403596"/>
            <a:ext cx="230563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en-GB" sz="1333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91187D-9F65-4A30-8974-4A449DE89BF0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97066634-77D8-4E5B-9DA3-EFB2F8B8195C}" type="datetime3">
              <a:rPr lang="en-GB" smtClean="0"/>
              <a:t>29 November, 2023</a:t>
            </a:fld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6C4DFAD-A99C-4092-9FAE-D03CBD68A1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Title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8F52293-BD85-4DFE-A73D-98ECA199365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4591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64181" y="165100"/>
            <a:ext cx="11858487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64181" y="165100"/>
            <a:ext cx="11858487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/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1046182" y="5403596"/>
            <a:ext cx="104887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en-GB" sz="1333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031312" y="5442594"/>
            <a:ext cx="387637" cy="315277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592656" y="5372336"/>
            <a:ext cx="350163" cy="396344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3496266" y="5403596"/>
            <a:ext cx="230563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en-GB" sz="1333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31" name="Textplatzhalter 16">
            <a:extLst>
              <a:ext uri="{FF2B5EF4-FFF2-40B4-BE49-F238E27FC236}">
                <a16:creationId xmlns:a16="http://schemas.microsoft.com/office/drawing/2014/main" id="{99BAFDF9-B477-4EAA-888B-B283B996F1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612084" y="2760959"/>
            <a:ext cx="3426913" cy="8016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r>
              <a:rPr lang="en-GB"/>
              <a:t>givenname.familyname@giz.de</a:t>
            </a:r>
          </a:p>
          <a:p>
            <a:r>
              <a:rPr lang="en-GB"/>
              <a:t>T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r>
              <a:rPr lang="en-GB"/>
              <a:t> </a:t>
            </a:r>
          </a:p>
          <a:p>
            <a:r>
              <a:rPr lang="en-GB"/>
              <a:t>F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endParaRPr lang="en-GB"/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id="{45476593-F938-4100-B13C-38D8379BF2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612084" y="1857148"/>
            <a:ext cx="3426913" cy="235035"/>
          </a:xfrm>
        </p:spPr>
        <p:txBody>
          <a:bodyPr/>
          <a:lstStyle>
            <a:lvl1pPr>
              <a:defRPr sz="1600" b="1"/>
            </a:lvl1pPr>
          </a:lstStyle>
          <a:p>
            <a:r>
              <a:rPr lang="en-GB"/>
              <a:t>Given name Family name</a:t>
            </a:r>
          </a:p>
        </p:txBody>
      </p:sp>
      <p:sp>
        <p:nvSpPr>
          <p:cNvPr id="33" name="Textplatzhalter 30">
            <a:extLst>
              <a:ext uri="{FF2B5EF4-FFF2-40B4-BE49-F238E27FC236}">
                <a16:creationId xmlns:a16="http://schemas.microsoft.com/office/drawing/2014/main" id="{01D00CFF-DFE3-4530-913B-A705839610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612084" y="2181304"/>
            <a:ext cx="3426913" cy="23503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GB"/>
              <a:t>Function, place</a:t>
            </a:r>
          </a:p>
        </p:txBody>
      </p:sp>
      <p:sp>
        <p:nvSpPr>
          <p:cNvPr id="34" name="Bildplatzhalter 6">
            <a:extLst>
              <a:ext uri="{FF2B5EF4-FFF2-40B4-BE49-F238E27FC236}">
                <a16:creationId xmlns:a16="http://schemas.microsoft.com/office/drawing/2014/main" id="{E73BDD7E-D6A6-482B-9D61-5276F4F4997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99758" y="1857149"/>
            <a:ext cx="1789353" cy="207555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/>
              <a:t>Photo</a:t>
            </a:r>
          </a:p>
        </p:txBody>
      </p:sp>
      <p:sp>
        <p:nvSpPr>
          <p:cNvPr id="53" name="Textplatzhalter 16">
            <a:extLst>
              <a:ext uri="{FF2B5EF4-FFF2-40B4-BE49-F238E27FC236}">
                <a16:creationId xmlns:a16="http://schemas.microsoft.com/office/drawing/2014/main" id="{D4C3F840-A666-4D4F-B080-E849549C17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323537" y="2760959"/>
            <a:ext cx="3562099" cy="8016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r>
              <a:rPr lang="en-GB"/>
              <a:t>givenname.familyname@giz.de </a:t>
            </a:r>
          </a:p>
          <a:p>
            <a:r>
              <a:rPr lang="en-GB"/>
              <a:t>T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r>
              <a:rPr lang="en-GB"/>
              <a:t> </a:t>
            </a:r>
          </a:p>
          <a:p>
            <a:r>
              <a:rPr lang="en-GB"/>
              <a:t>F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endParaRPr lang="en-GB"/>
          </a:p>
        </p:txBody>
      </p:sp>
      <p:sp>
        <p:nvSpPr>
          <p:cNvPr id="54" name="Textplatzhalter 29">
            <a:extLst>
              <a:ext uri="{FF2B5EF4-FFF2-40B4-BE49-F238E27FC236}">
                <a16:creationId xmlns:a16="http://schemas.microsoft.com/office/drawing/2014/main" id="{1183BB15-4C0C-49C5-B0B2-4418E3FD55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8323537" y="1857148"/>
            <a:ext cx="3562099" cy="235035"/>
          </a:xfrm>
        </p:spPr>
        <p:txBody>
          <a:bodyPr/>
          <a:lstStyle>
            <a:lvl1pPr>
              <a:defRPr sz="1600" b="1"/>
            </a:lvl1pPr>
          </a:lstStyle>
          <a:p>
            <a:r>
              <a:rPr lang="en-GB"/>
              <a:t>Given name Family name</a:t>
            </a:r>
          </a:p>
        </p:txBody>
      </p:sp>
      <p:sp>
        <p:nvSpPr>
          <p:cNvPr id="55" name="Textplatzhalter 30">
            <a:extLst>
              <a:ext uri="{FF2B5EF4-FFF2-40B4-BE49-F238E27FC236}">
                <a16:creationId xmlns:a16="http://schemas.microsoft.com/office/drawing/2014/main" id="{0C6CA511-61C0-47B0-A071-DE19417241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8323537" y="2181304"/>
            <a:ext cx="3562099" cy="23503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GB"/>
              <a:t>Function, place</a:t>
            </a:r>
          </a:p>
        </p:txBody>
      </p:sp>
      <p:sp>
        <p:nvSpPr>
          <p:cNvPr id="56" name="Bildplatzhalter 6">
            <a:extLst>
              <a:ext uri="{FF2B5EF4-FFF2-40B4-BE49-F238E27FC236}">
                <a16:creationId xmlns:a16="http://schemas.microsoft.com/office/drawing/2014/main" id="{B0EA41BA-7C5A-4545-A1DA-71964B045D1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6311212" y="1857149"/>
            <a:ext cx="1789353" cy="207555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/>
              <a:t>Photo</a:t>
            </a:r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2DD72F4F-E3F2-49DC-BBAE-681D615ED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6" y="320283"/>
            <a:ext cx="11285881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Contact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86030D-586C-4CC7-A485-8B94480B0077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1902FDC8-3CB0-4F80-8320-6778D7A559F6}" type="datetime3">
              <a:rPr lang="en-GB" smtClean="0"/>
              <a:t>29 November, 2023</a:t>
            </a:fld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EBD3BE4-6430-4C29-8496-67F818CF60B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GB"/>
              <a:t>Title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9D4F2A6-2371-4DC2-B09B-12DDA2F8FC2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56826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64181" y="165100"/>
            <a:ext cx="11858487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77802" y="165100"/>
            <a:ext cx="11858487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5" y="320283"/>
            <a:ext cx="11414444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Contact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99756" y="3965951"/>
            <a:ext cx="3477993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333"/>
            </a:lvl1pPr>
          </a:lstStyle>
          <a:p>
            <a:r>
              <a:rPr lang="en-GB"/>
              <a:t>givenname.familyname@giz.de</a:t>
            </a:r>
          </a:p>
          <a:p>
            <a:r>
              <a:rPr lang="en-GB"/>
              <a:t>T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r>
              <a:rPr lang="en-GB"/>
              <a:t> </a:t>
            </a:r>
          </a:p>
          <a:p>
            <a:r>
              <a:rPr lang="en-GB"/>
              <a:t>F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endParaRPr lang="en-GB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99756" y="3345197"/>
            <a:ext cx="3477993" cy="235035"/>
          </a:xfrm>
        </p:spPr>
        <p:txBody>
          <a:bodyPr/>
          <a:lstStyle>
            <a:lvl1pPr>
              <a:defRPr sz="1333" b="1"/>
            </a:lvl1pPr>
          </a:lstStyle>
          <a:p>
            <a:r>
              <a:rPr lang="en-GB"/>
              <a:t>Given name Family name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99756" y="3581825"/>
            <a:ext cx="3477993" cy="235035"/>
          </a:xfrm>
        </p:spPr>
        <p:txBody>
          <a:bodyPr/>
          <a:lstStyle>
            <a:lvl1pPr>
              <a:defRPr sz="1333"/>
            </a:lvl1pPr>
          </a:lstStyle>
          <a:p>
            <a:r>
              <a:rPr lang="en-GB"/>
              <a:t>Function, place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99757" y="1569543"/>
            <a:ext cx="135544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8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/>
              <a:t>Photo</a:t>
            </a:r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A3959264-4C48-474A-BB44-B8C103D1F2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464610" y="3965951"/>
            <a:ext cx="3477993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333"/>
            </a:lvl1pPr>
          </a:lstStyle>
          <a:p>
            <a:r>
              <a:rPr lang="en-GB"/>
              <a:t>givenname.familyname@giz.de</a:t>
            </a:r>
          </a:p>
          <a:p>
            <a:r>
              <a:rPr lang="en-GB"/>
              <a:t>T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r>
              <a:rPr lang="en-GB"/>
              <a:t> </a:t>
            </a:r>
          </a:p>
          <a:p>
            <a:r>
              <a:rPr lang="en-GB"/>
              <a:t>F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endParaRPr lang="en-GB"/>
          </a:p>
        </p:txBody>
      </p:sp>
      <p:sp>
        <p:nvSpPr>
          <p:cNvPr id="24" name="Textplatzhalter 29">
            <a:extLst>
              <a:ext uri="{FF2B5EF4-FFF2-40B4-BE49-F238E27FC236}">
                <a16:creationId xmlns:a16="http://schemas.microsoft.com/office/drawing/2014/main" id="{37C5BE72-A50D-4E1F-A698-7239B19ED5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464610" y="3345197"/>
            <a:ext cx="3477993" cy="235035"/>
          </a:xfrm>
        </p:spPr>
        <p:txBody>
          <a:bodyPr/>
          <a:lstStyle>
            <a:lvl1pPr>
              <a:defRPr sz="1333" b="1"/>
            </a:lvl1pPr>
          </a:lstStyle>
          <a:p>
            <a:r>
              <a:rPr lang="en-GB"/>
              <a:t>Given name Family name</a:t>
            </a:r>
          </a:p>
        </p:txBody>
      </p:sp>
      <p:sp>
        <p:nvSpPr>
          <p:cNvPr id="25" name="Textplatzhalter 30">
            <a:extLst>
              <a:ext uri="{FF2B5EF4-FFF2-40B4-BE49-F238E27FC236}">
                <a16:creationId xmlns:a16="http://schemas.microsoft.com/office/drawing/2014/main" id="{BBC5F177-59CC-4E2C-8920-EF6014FA21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464610" y="3581825"/>
            <a:ext cx="3477993" cy="235035"/>
          </a:xfrm>
        </p:spPr>
        <p:txBody>
          <a:bodyPr/>
          <a:lstStyle>
            <a:lvl1pPr>
              <a:defRPr sz="1333"/>
            </a:lvl1pPr>
          </a:lstStyle>
          <a:p>
            <a:r>
              <a:rPr lang="en-GB"/>
              <a:t>Function, place</a:t>
            </a:r>
          </a:p>
        </p:txBody>
      </p:sp>
      <p:sp>
        <p:nvSpPr>
          <p:cNvPr id="36" name="Bildplatzhalter 6">
            <a:extLst>
              <a:ext uri="{FF2B5EF4-FFF2-40B4-BE49-F238E27FC236}">
                <a16:creationId xmlns:a16="http://schemas.microsoft.com/office/drawing/2014/main" id="{BB2B85DB-7C09-47DD-8B78-3BE26DF173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4464612" y="1569543"/>
            <a:ext cx="135544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800" dirty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Photo</a:t>
            </a:r>
          </a:p>
        </p:txBody>
      </p:sp>
      <p:sp>
        <p:nvSpPr>
          <p:cNvPr id="37" name="Textplatzhalter 16">
            <a:extLst>
              <a:ext uri="{FF2B5EF4-FFF2-40B4-BE49-F238E27FC236}">
                <a16:creationId xmlns:a16="http://schemas.microsoft.com/office/drawing/2014/main" id="{C376165A-CE76-4372-91C7-F6C54DEAFE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8329465" y="3965951"/>
            <a:ext cx="3477993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333"/>
            </a:lvl1pPr>
          </a:lstStyle>
          <a:p>
            <a:r>
              <a:rPr lang="en-GB"/>
              <a:t>givenname.familyname@giz.de</a:t>
            </a:r>
          </a:p>
          <a:p>
            <a:r>
              <a:rPr lang="en-GB"/>
              <a:t>T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r>
              <a:rPr lang="en-GB"/>
              <a:t> </a:t>
            </a:r>
          </a:p>
          <a:p>
            <a:r>
              <a:rPr lang="en-GB"/>
              <a:t>F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endParaRPr lang="en-GB"/>
          </a:p>
        </p:txBody>
      </p:sp>
      <p:sp>
        <p:nvSpPr>
          <p:cNvPr id="38" name="Textplatzhalter 29">
            <a:extLst>
              <a:ext uri="{FF2B5EF4-FFF2-40B4-BE49-F238E27FC236}">
                <a16:creationId xmlns:a16="http://schemas.microsoft.com/office/drawing/2014/main" id="{12DC0B08-9C2F-4A20-8D25-AB673DE13D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8329465" y="3345197"/>
            <a:ext cx="3477993" cy="235035"/>
          </a:xfrm>
        </p:spPr>
        <p:txBody>
          <a:bodyPr/>
          <a:lstStyle>
            <a:lvl1pPr>
              <a:defRPr sz="1333" b="1"/>
            </a:lvl1pPr>
          </a:lstStyle>
          <a:p>
            <a:r>
              <a:rPr lang="en-GB"/>
              <a:t>Given name Family name</a:t>
            </a:r>
          </a:p>
        </p:txBody>
      </p:sp>
      <p:sp>
        <p:nvSpPr>
          <p:cNvPr id="39" name="Textplatzhalter 30">
            <a:extLst>
              <a:ext uri="{FF2B5EF4-FFF2-40B4-BE49-F238E27FC236}">
                <a16:creationId xmlns:a16="http://schemas.microsoft.com/office/drawing/2014/main" id="{7DB1B252-5879-4206-BDF8-0A22178C04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8329465" y="3581825"/>
            <a:ext cx="3477993" cy="235035"/>
          </a:xfrm>
        </p:spPr>
        <p:txBody>
          <a:bodyPr/>
          <a:lstStyle>
            <a:lvl1pPr>
              <a:defRPr sz="1333"/>
            </a:lvl1pPr>
          </a:lstStyle>
          <a:p>
            <a:r>
              <a:rPr lang="en-GB"/>
              <a:t>Function, place</a:t>
            </a:r>
          </a:p>
        </p:txBody>
      </p:sp>
      <p:sp>
        <p:nvSpPr>
          <p:cNvPr id="40" name="Bildplatzhalter 6">
            <a:extLst>
              <a:ext uri="{FF2B5EF4-FFF2-40B4-BE49-F238E27FC236}">
                <a16:creationId xmlns:a16="http://schemas.microsoft.com/office/drawing/2014/main" id="{DD64FA03-A54F-412F-96FC-EE4E88E5DD5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8329467" y="1569543"/>
            <a:ext cx="135544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8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/>
              <a:t>Photo</a:t>
            </a: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1046182" y="5403596"/>
            <a:ext cx="104887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en-GB" sz="1333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031312" y="5442594"/>
            <a:ext cx="387637" cy="315277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592656" y="5372336"/>
            <a:ext cx="350163" cy="396344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3496266" y="5403596"/>
            <a:ext cx="230563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en-GB" sz="1333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D138DF-0689-42A1-BBDF-4599B8C4F19A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3DC351BC-5ED0-4225-9E1F-4FFB4B8F58AA}" type="datetime3">
              <a:rPr lang="en-GB" smtClean="0"/>
              <a:t>29 November, 2023</a:t>
            </a:fld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48531D5-774B-43B2-BF9F-942049A2E308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/>
              <a:t>Title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567733F-77B6-4DB6-99E1-00F2DD5496B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88122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ly 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17DBADF1-CABB-4F5F-8999-B5AC4C64F233}"/>
              </a:ext>
            </a:extLst>
          </p:cNvPr>
          <p:cNvSpPr/>
          <p:nvPr userDrawn="1"/>
        </p:nvSpPr>
        <p:spPr>
          <a:xfrm rot="5400000">
            <a:off x="-3270740" y="3270739"/>
            <a:ext cx="6858002" cy="31652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74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6AF5BB1-98DA-4200-9570-980D621B82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9613" y="1905000"/>
            <a:ext cx="5386387" cy="4049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5911B-DB8B-4B5A-9088-D071D972A9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9090" y="1905000"/>
            <a:ext cx="5148079" cy="4049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AFCD43F-7B13-463E-ABD2-D35C349651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612" y="438151"/>
            <a:ext cx="10927556" cy="1066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2745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7"/>
          </p:nvPr>
        </p:nvSpPr>
        <p:spPr>
          <a:xfrm>
            <a:off x="9204960" y="6534150"/>
            <a:ext cx="2743200" cy="187325"/>
          </a:xfrm>
        </p:spPr>
        <p:txBody>
          <a:bodyPr/>
          <a:lstStyle>
            <a:lvl1pPr>
              <a:defRPr sz="1000"/>
            </a:lvl1pPr>
          </a:lstStyle>
          <a:p>
            <a:fld id="{5783AD8D-C3B7-4CDB-852A-525CB695D1E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857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E92EAB6-E800-4824-9AA6-CF3265D2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84D6-D770-49B6-AB43-789240061F3B}" type="datetime3">
              <a:rPr lang="en-GB" smtClean="0"/>
              <a:t>29 November, 2023</a:t>
            </a:fld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C747616-D15A-4B76-A750-E3C2CAED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01D67F9-3FD2-4133-A359-8B5B0987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7014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64180" y="5311118"/>
            <a:ext cx="3094437" cy="82263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947CAD9D-1855-4034-B38A-24703C6C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475-60E0-41AE-9933-B299A71DAC28}" type="datetime3">
              <a:rPr lang="en-GB" smtClean="0"/>
              <a:t>29 November, 2023</a:t>
            </a:fld>
            <a:endParaRPr lang="en-GB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5310A70C-D8B8-42A6-B5C9-447FBE8E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Title of the presentation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66669E51-E04F-47E9-8734-AABE57CE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2068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atio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90F769E-F4C9-44EF-9773-070A28E48E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99757" y="431341"/>
            <a:ext cx="5765996" cy="574260"/>
          </a:xfrm>
        </p:spPr>
        <p:txBody>
          <a:bodyPr wrap="square"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3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33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for publication details:</a:t>
            </a:r>
            <a:br>
              <a:rPr kumimoji="0" lang="en-GB" sz="933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933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adapt/delete placeholder texts (project/programme name, address, email, etc.) as required.</a:t>
            </a:r>
            <a:br>
              <a:rPr kumimoji="0" lang="en-GB" sz="933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933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 the placeholder for the cooperation partner if it is not appropriate.</a:t>
            </a:r>
            <a:br>
              <a:rPr kumimoji="0" lang="en-GB" sz="933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933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(This note is not visible in presentation mode and will also not be printed.)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EF3C373-F3E5-423E-B3C3-C5E1BD203F77}"/>
              </a:ext>
            </a:extLst>
          </p:cNvPr>
          <p:cNvSpPr/>
          <p:nvPr userDrawn="1"/>
        </p:nvSpPr>
        <p:spPr bwMode="gray">
          <a:xfrm>
            <a:off x="600661" y="1475896"/>
            <a:ext cx="4286015" cy="1688283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 a federally owned enterprise, GIZ supports the German Government in achieving its objectives in the field of international cooperation for sustainable development.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0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067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Published</a:t>
            </a:r>
            <a:r>
              <a:rPr kumimoji="0" lang="de-DE" sz="1067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067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by</a:t>
            </a:r>
            <a:r>
              <a:rPr kumimoji="0" lang="de-DE" sz="1067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Deutsche Gesellschaft </a:t>
            </a:r>
            <a:r>
              <a:rPr kumimoji="0" lang="de-DE" sz="1067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für</a:t>
            </a:r>
            <a:endParaRPr kumimoji="0" lang="de-DE" sz="106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Internationale Zusammenarbeit (GIZ) GmbH</a:t>
            </a:r>
            <a:br>
              <a:rPr kumimoji="0" lang="de-DE" sz="10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br>
              <a:rPr kumimoji="0" lang="de-DE" sz="10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0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Registered </a:t>
            </a:r>
            <a:r>
              <a:rPr kumimoji="0" lang="de-DE" sz="1067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offices</a:t>
            </a:r>
            <a:endParaRPr kumimoji="0" lang="de-DE" sz="106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Bonn and Eschborn</a:t>
            </a:r>
            <a:endParaRPr kumimoji="0" lang="en-US" sz="106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00660" y="3397146"/>
            <a:ext cx="4619229" cy="2350191"/>
          </a:xfrm>
        </p:spPr>
        <p:txBody>
          <a:bodyPr/>
          <a:lstStyle>
            <a:lvl1pPr>
              <a:lnSpc>
                <a:spcPct val="100000"/>
              </a:lnSpc>
              <a:defRPr kumimoji="0" lang="de-DE" sz="1067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1067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333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333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333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CF011E25-18E3-408D-87A2-25C927E6C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848718" y="1475895"/>
            <a:ext cx="4570903" cy="2350191"/>
          </a:xfrm>
        </p:spPr>
        <p:txBody>
          <a:bodyPr/>
          <a:lstStyle>
            <a:lvl1pPr>
              <a:lnSpc>
                <a:spcPct val="100000"/>
              </a:lnSpc>
              <a:defRPr kumimoji="0" lang="de-DE" sz="1067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kumimoji="0" lang="de-DE" sz="1067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333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333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333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10B78A-21F5-4CD5-A798-9F28BEF0EA2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E0691F6-35ED-4CE2-88F3-579046DF6EAA}" type="datetime3">
              <a:rPr lang="en-GB" smtClean="0"/>
              <a:t>29 November, 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9B8326-D6A7-4E0B-A320-27E8F32582F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Title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829CD0F-D162-4EFA-8033-3557250F44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2896FF-98FC-4945-B272-264E311FE7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48351" y="4276011"/>
            <a:ext cx="1075837" cy="147733"/>
          </a:xfrm>
        </p:spPr>
        <p:txBody>
          <a:bodyPr wrap="none" lIns="0">
            <a:spAutoFit/>
          </a:bodyPr>
          <a:lstStyle>
            <a:lvl1pPr>
              <a:defRPr lang="de-DE" sz="1067" smtClean="0">
                <a:solidFill>
                  <a:prstClr val="black"/>
                </a:solidFill>
              </a:defRPr>
            </a:lvl1pPr>
            <a:lvl2pPr>
              <a:defRPr lang="de-DE" sz="1800" smtClean="0"/>
            </a:lvl2pPr>
            <a:lvl3pPr>
              <a:defRPr lang="de-DE" sz="1800" smtClean="0"/>
            </a:lvl3pPr>
            <a:lvl4pPr>
              <a:defRPr lang="de-DE" smtClean="0"/>
            </a:lvl4pPr>
            <a:lvl5pPr>
              <a:defRPr lang="fr-FR"/>
            </a:lvl5pPr>
          </a:lstStyle>
          <a:p>
            <a:pPr lvl="0"/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text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23459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redits and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00660" y="1475895"/>
            <a:ext cx="9563579" cy="4626708"/>
          </a:xfrm>
        </p:spPr>
        <p:txBody>
          <a:bodyPr numCol="2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de-DE" sz="1067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1067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333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333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333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add text</a:t>
            </a:r>
          </a:p>
          <a:p>
            <a:pPr lvl="0"/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BCACD76-7CB8-457E-9434-C57DB9E23AA9}"/>
              </a:ext>
            </a:extLst>
          </p:cNvPr>
          <p:cNvSpPr/>
          <p:nvPr userDrawn="1"/>
        </p:nvSpPr>
        <p:spPr bwMode="gray">
          <a:xfrm>
            <a:off x="1036948" y="6535918"/>
            <a:ext cx="1688323" cy="250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err="1"/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7C271A97-CC1D-481E-9972-CE4AD69C28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99757" y="320283"/>
            <a:ext cx="9020495" cy="720725"/>
          </a:xfrm>
          <a:prstGeom prst="rect">
            <a:avLst/>
          </a:prstGeom>
        </p:spPr>
        <p:txBody>
          <a:bodyPr vert="horz" lIns="0" tIns="0" rIns="96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/>
              <a:t>Photo credits/sources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412361646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Kette enthält.&#10;&#10;Automatisch generierte Beschreibung">
            <a:extLst>
              <a:ext uri="{FF2B5EF4-FFF2-40B4-BE49-F238E27FC236}">
                <a16:creationId xmlns:a16="http://schemas.microsoft.com/office/drawing/2014/main" id="{D27820A7-D571-4E28-A8CF-ADB17402AE97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64181" y="165101"/>
            <a:ext cx="11858487" cy="5444047"/>
          </a:xfrm>
          <a:prstGeom prst="rect">
            <a:avLst/>
          </a:prstGeom>
        </p:spPr>
      </p:pic>
      <p:pic>
        <p:nvPicPr>
          <p:cNvPr id="12" name="Grafik 11" descr="Ein Bild, das Säge enthält.&#10;&#10;Automatisch generierte Beschreibung">
            <a:extLst>
              <a:ext uri="{FF2B5EF4-FFF2-40B4-BE49-F238E27FC236}">
                <a16:creationId xmlns:a16="http://schemas.microsoft.com/office/drawing/2014/main" id="{D33A00EE-9ACF-4636-BD82-6CF5E7FCB9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61865" y="821728"/>
            <a:ext cx="11860800" cy="5214544"/>
          </a:xfrm>
          <a:prstGeom prst="rect">
            <a:avLst/>
          </a:prstGeom>
        </p:spPr>
      </p:pic>
      <p:sp>
        <p:nvSpPr>
          <p:cNvPr id="14" name="Bar">
            <a:extLst>
              <a:ext uri="{FF2B5EF4-FFF2-40B4-BE49-F238E27FC236}">
                <a16:creationId xmlns:a16="http://schemas.microsoft.com/office/drawing/2014/main" id="{CAE61038-067C-47CF-8DDC-5ED6CDAC4AEE}"/>
              </a:ext>
            </a:extLst>
          </p:cNvPr>
          <p:cNvSpPr/>
          <p:nvPr userDrawn="1"/>
        </p:nvSpPr>
        <p:spPr bwMode="gray">
          <a:xfrm>
            <a:off x="8815753" y="5609147"/>
            <a:ext cx="3206913" cy="1959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950B203-064F-443F-94A9-C002DAAE8F83}"/>
              </a:ext>
            </a:extLst>
          </p:cNvPr>
          <p:cNvSpPr/>
          <p:nvPr userDrawn="1"/>
        </p:nvSpPr>
        <p:spPr bwMode="gray">
          <a:xfrm>
            <a:off x="1620789" y="2077320"/>
            <a:ext cx="4705732" cy="3027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Deutsche Gesellschaft </a:t>
            </a:r>
            <a:r>
              <a:rPr kumimoji="0" lang="en-GB" sz="1467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für</a:t>
            </a:r>
            <a:br>
              <a:rPr kumimoji="0" lang="en-GB" sz="1467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467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Internationale </a:t>
            </a:r>
            <a:r>
              <a:rPr kumimoji="0" lang="en-GB" sz="1467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Zusammenarbeit</a:t>
            </a:r>
            <a:r>
              <a:rPr kumimoji="0" lang="en-GB" sz="1467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(GIZ) GmbH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67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Registered offices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Bonn and Eschborn, Germany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6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Friedrich-Ebert-Allee 32 + 36</a:t>
            </a:r>
            <a:b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53113 Bonn, Germany</a:t>
            </a:r>
            <a:b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  +49  228  44 60 - 0</a:t>
            </a:r>
            <a:b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  +49  228  44 60 - 17 66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6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 info@giz.de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   </a:t>
            </a:r>
            <a:r>
              <a:rPr kumimoji="0" lang="en-GB" sz="5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www.giz.de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7982854-A844-4D46-9BB7-0890F958ED69}"/>
              </a:ext>
            </a:extLst>
          </p:cNvPr>
          <p:cNvSpPr/>
          <p:nvPr userDrawn="1"/>
        </p:nvSpPr>
        <p:spPr bwMode="gray">
          <a:xfrm>
            <a:off x="4700586" y="3413820"/>
            <a:ext cx="4294717" cy="995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Dag-Hammarskjöld-</a:t>
            </a:r>
            <a:r>
              <a:rPr kumimoji="0" lang="en-GB" sz="1467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Weg</a:t>
            </a:r>
            <a: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1 - 5</a:t>
            </a:r>
            <a:b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65760 </a:t>
            </a:r>
            <a:r>
              <a:rPr kumimoji="0" lang="en-GB" sz="1467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Eschborn</a:t>
            </a:r>
            <a: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Germany</a:t>
            </a:r>
            <a:b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 +49  61 96  79 - 0</a:t>
            </a:r>
            <a:b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 +49  61 96  79 - 11 15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89CFF6E4-F492-44F6-997D-92E15F612E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702220" y="5929845"/>
            <a:ext cx="2200291" cy="6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9337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 2 Fotos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6304207" y="3259668"/>
            <a:ext cx="5718460" cy="2874091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64179" y="3259668"/>
            <a:ext cx="5718460" cy="2874091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8" y="1361293"/>
            <a:ext cx="5282881" cy="16663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14444" cy="7207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740977" y="1361293"/>
            <a:ext cx="5273223" cy="16663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Fußzeile">
            <a:extLst>
              <a:ext uri="{FF2B5EF4-FFF2-40B4-BE49-F238E27FC236}">
                <a16:creationId xmlns:a16="http://schemas.microsoft.com/office/drawing/2014/main" id="{4AB8C03B-C8A0-4D82-8F98-2B51C8F53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729900" y="6568511"/>
            <a:ext cx="770130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spc="51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2" name="Datum">
            <a:extLst>
              <a:ext uri="{FF2B5EF4-FFF2-40B4-BE49-F238E27FC236}">
                <a16:creationId xmlns:a16="http://schemas.microsoft.com/office/drawing/2014/main" id="{1BDCE26A-5215-47F4-81D2-D45D8A62178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412555" y="6507595"/>
            <a:ext cx="969391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800" spc="51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455B4D-CF6C-429E-B639-DCE3696B3AC4}" type="datetime3">
              <a:rPr lang="en-GB" smtClean="0"/>
              <a:t>29 November, 2023</a:t>
            </a:fld>
            <a:endParaRPr lang="en-GB"/>
          </a:p>
        </p:txBody>
      </p:sp>
      <p:sp>
        <p:nvSpPr>
          <p:cNvPr id="13" name="Foliennummernplatzhalter">
            <a:extLst>
              <a:ext uri="{FF2B5EF4-FFF2-40B4-BE49-F238E27FC236}">
                <a16:creationId xmlns:a16="http://schemas.microsoft.com/office/drawing/2014/main" id="{BF9F1B9E-4ABF-4DA5-ABD3-F93EF64A4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99756" y="6568511"/>
            <a:ext cx="60113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800" spc="51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0214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A2BF2414-175F-4811-8A21-CDA64532BDD0}"/>
              </a:ext>
            </a:extLst>
          </p:cNvPr>
          <p:cNvSpPr/>
          <p:nvPr userDrawn="1"/>
        </p:nvSpPr>
        <p:spPr>
          <a:xfrm>
            <a:off x="3813679" y="2601119"/>
            <a:ext cx="8378321" cy="1655762"/>
          </a:xfrm>
          <a:prstGeom prst="roundRect">
            <a:avLst/>
          </a:prstGeom>
          <a:solidFill>
            <a:srgbClr val="BAD900"/>
          </a:solidFill>
          <a:ln>
            <a:solidFill>
              <a:srgbClr val="BA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A4587F-DD75-4B84-A424-D19CE76F58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38600" y="2752725"/>
            <a:ext cx="7315200" cy="135255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Master-Titel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BB1FB0-2C94-461E-AC5D-67BBE2C84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E2FB-34E0-434A-A983-B08808BEEC61}" type="datetime1">
              <a:rPr lang="de-DE" smtClean="0"/>
              <a:t>29.11.2023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053F94-D34A-4D2E-A506-F91C4667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SuSanA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C3CBEB-0A7D-4A5F-B9AE-17D0625E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2789-8398-4EF6-9E20-C10F62198DF1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498D5494-5BED-43AE-B16A-8634FD9B0E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363" y="2601119"/>
            <a:ext cx="2120953" cy="1655762"/>
          </a:xfrm>
          <a:prstGeom prst="rect">
            <a:avLst/>
          </a:prstGeom>
        </p:spPr>
      </p:pic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DF261775-D1A6-4EE2-8695-6666BF31A31C}"/>
              </a:ext>
            </a:extLst>
          </p:cNvPr>
          <p:cNvSpPr/>
          <p:nvPr userDrawn="1"/>
        </p:nvSpPr>
        <p:spPr>
          <a:xfrm>
            <a:off x="0" y="2601119"/>
            <a:ext cx="1524000" cy="1655762"/>
          </a:xfrm>
          <a:prstGeom prst="roundRect">
            <a:avLst/>
          </a:prstGeom>
          <a:solidFill>
            <a:srgbClr val="BAD900"/>
          </a:solidFill>
          <a:ln>
            <a:solidFill>
              <a:srgbClr val="BA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0345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C6A035D9-7571-4740-B724-336416F51152}"/>
              </a:ext>
            </a:extLst>
          </p:cNvPr>
          <p:cNvSpPr/>
          <p:nvPr userDrawn="1"/>
        </p:nvSpPr>
        <p:spPr>
          <a:xfrm>
            <a:off x="0" y="6356349"/>
            <a:ext cx="12192000" cy="365125"/>
          </a:xfrm>
          <a:prstGeom prst="roundRect">
            <a:avLst/>
          </a:prstGeom>
          <a:solidFill>
            <a:srgbClr val="BAD900"/>
          </a:solidFill>
          <a:ln>
            <a:solidFill>
              <a:srgbClr val="BA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CE5F7C-41B7-438C-9DFA-AA17F7148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238" y="1143793"/>
            <a:ext cx="10437562" cy="82788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DDB3B3-2E74-4319-A8E5-DF6EAC98C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238" y="2151062"/>
            <a:ext cx="10437562" cy="4025901"/>
          </a:xfrm>
        </p:spPr>
        <p:txBody>
          <a:bodyPr/>
          <a:lstStyle>
            <a:lvl1pPr>
              <a:buClr>
                <a:srgbClr val="BAD900"/>
              </a:buClr>
              <a:defRPr/>
            </a:lvl1pPr>
            <a:lvl2pPr>
              <a:buClr>
                <a:srgbClr val="BAD900"/>
              </a:buClr>
              <a:defRPr/>
            </a:lvl2pPr>
            <a:lvl3pPr>
              <a:buClr>
                <a:srgbClr val="BAD900"/>
              </a:buClr>
              <a:defRPr/>
            </a:lvl3pPr>
            <a:lvl4pPr>
              <a:buClr>
                <a:srgbClr val="BAD900"/>
              </a:buClr>
              <a:defRPr/>
            </a:lvl4pPr>
            <a:lvl5pPr>
              <a:buClr>
                <a:srgbClr val="BAD900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0BD183-7EBE-41D9-9AB5-1484A3370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29D4-B7FA-4DA8-9219-F5737C68072A}" type="datetime1">
              <a:rPr lang="de-DE" smtClean="0"/>
              <a:t>29.11.2023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4FF55E-8C97-4997-97EF-7781E1D7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SuSanA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9FCADC-E524-4767-830D-66A22CC6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2789-8398-4EF6-9E20-C10F62198DF1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4FD5371A-0FB9-44AC-B080-EC0E0ACA1C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238" y="136525"/>
            <a:ext cx="1060477" cy="827881"/>
          </a:xfrm>
          <a:prstGeom prst="rect">
            <a:avLst/>
          </a:prstGeom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66153E7-CE31-40A2-ADE0-88420B490687}"/>
              </a:ext>
            </a:extLst>
          </p:cNvPr>
          <p:cNvSpPr/>
          <p:nvPr userDrawn="1"/>
        </p:nvSpPr>
        <p:spPr>
          <a:xfrm>
            <a:off x="2054754" y="136525"/>
            <a:ext cx="10137246" cy="827881"/>
          </a:xfrm>
          <a:prstGeom prst="roundRect">
            <a:avLst/>
          </a:prstGeom>
          <a:solidFill>
            <a:srgbClr val="BAD900"/>
          </a:solidFill>
          <a:ln>
            <a:solidFill>
              <a:srgbClr val="BA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D8FD7494-8FBC-4CB0-BA89-693609865FC5}"/>
              </a:ext>
            </a:extLst>
          </p:cNvPr>
          <p:cNvSpPr/>
          <p:nvPr userDrawn="1"/>
        </p:nvSpPr>
        <p:spPr>
          <a:xfrm>
            <a:off x="-1" y="136525"/>
            <a:ext cx="838200" cy="827881"/>
          </a:xfrm>
          <a:prstGeom prst="roundRect">
            <a:avLst/>
          </a:prstGeom>
          <a:solidFill>
            <a:srgbClr val="BAD900"/>
          </a:solidFill>
          <a:ln>
            <a:solidFill>
              <a:srgbClr val="BA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56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nly text">
  <p:cSld name="2_only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/>
          <p:nvPr/>
        </p:nvSpPr>
        <p:spPr>
          <a:xfrm rot="5400000">
            <a:off x="-3270677" y="3270800"/>
            <a:ext cx="6858000" cy="31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74564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709613" y="1904999"/>
            <a:ext cx="10927600" cy="4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marR="0" lvl="0" indent="-482588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5F5F5F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5F5F5F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0639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5F5F5F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Arial"/>
              <a:buChar char="•"/>
              <a:defRPr sz="1467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2"/>
          </p:nvPr>
        </p:nvSpPr>
        <p:spPr>
          <a:xfrm>
            <a:off x="709612" y="438151"/>
            <a:ext cx="10927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274564"/>
              </a:buClr>
              <a:buSzPts val="2400"/>
              <a:buFont typeface="Arial"/>
              <a:buNone/>
              <a:defRPr sz="3200" b="1" i="0" u="none" strike="noStrike" cap="none">
                <a:solidFill>
                  <a:srgbClr val="27456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5F5F5F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06390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5F5F5F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979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Arial"/>
              <a:buChar char="•"/>
              <a:defRPr sz="1467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696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ex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17DBADF1-CABB-4F5F-8999-B5AC4C64F233}"/>
              </a:ext>
            </a:extLst>
          </p:cNvPr>
          <p:cNvSpPr/>
          <p:nvPr userDrawn="1"/>
        </p:nvSpPr>
        <p:spPr>
          <a:xfrm rot="5400000">
            <a:off x="-3270740" y="3270739"/>
            <a:ext cx="6858002" cy="31652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74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6AF5BB1-98DA-4200-9570-980D621B82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9613" y="1905000"/>
            <a:ext cx="3348037" cy="4049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E0B890B-C711-4B86-B243-351A186B0D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1981" y="1905000"/>
            <a:ext cx="3348037" cy="4049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5911B-DB8B-4B5A-9088-D071D972A9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89131" y="1905000"/>
            <a:ext cx="3348037" cy="4049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AFCD43F-7B13-463E-ABD2-D35C349651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612" y="438151"/>
            <a:ext cx="10927556" cy="1066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2745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000"/>
            </a:lvl1pPr>
          </a:lstStyle>
          <a:p>
            <a:fld id="{5783AD8D-C3B7-4CDB-852A-525CB695D1E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8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onl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17DBADF1-CABB-4F5F-8999-B5AC4C64F233}"/>
              </a:ext>
            </a:extLst>
          </p:cNvPr>
          <p:cNvSpPr/>
          <p:nvPr userDrawn="1"/>
        </p:nvSpPr>
        <p:spPr>
          <a:xfrm rot="5400000">
            <a:off x="-3270740" y="3270739"/>
            <a:ext cx="6858003" cy="31652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74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6AF5BB1-98DA-4200-9570-980D621B82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9613" y="1905000"/>
            <a:ext cx="10927555" cy="44438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AFCD43F-7B13-463E-ABD2-D35C349651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613" y="438153"/>
            <a:ext cx="10927556" cy="1066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2745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BC103B-7D55-D586-98D7-3A78C79A2D6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83AD8D-C3B7-4CDB-852A-525CB695D1E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4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_image &amp; text">
  <p:cSld name="2 column_image &amp; 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/>
          <p:nvPr/>
        </p:nvSpPr>
        <p:spPr>
          <a:xfrm rot="5400000">
            <a:off x="-3270740" y="3270739"/>
            <a:ext cx="6858002" cy="31652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745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" name="Google Shape;53;p12"/>
          <p:cNvSpPr>
            <a:spLocks noGrp="1"/>
          </p:cNvSpPr>
          <p:nvPr>
            <p:ph type="pic" idx="2"/>
          </p:nvPr>
        </p:nvSpPr>
        <p:spPr>
          <a:xfrm>
            <a:off x="8286749" y="981075"/>
            <a:ext cx="3505201" cy="489585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2"/>
          <p:cNvSpPr txBox="1"/>
          <p:nvPr/>
        </p:nvSpPr>
        <p:spPr>
          <a:xfrm>
            <a:off x="895350" y="981075"/>
            <a:ext cx="31623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709613" y="2457450"/>
            <a:ext cx="7253287" cy="349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3"/>
          </p:nvPr>
        </p:nvSpPr>
        <p:spPr>
          <a:xfrm>
            <a:off x="709612" y="981075"/>
            <a:ext cx="7253288" cy="115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4564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27456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5F5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9204960" y="6534150"/>
            <a:ext cx="2743200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741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AD8D-C3B7-4CDB-852A-525CB695D1E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6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image" Target="../media/image4.png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6246899-BF3F-4633-93CC-1B8483B26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633F92-3CA3-4C1C-BBCD-873E747E4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808C45-D0D5-4926-9DF5-10154C6C6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EDD25-4635-457E-8091-650D3F27FBD2}" type="datetime1">
              <a:rPr lang="de-DE" smtClean="0"/>
              <a:t>29.11.2023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AAF666-F16C-490F-9218-DB895DE31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SuSanA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659C32-63C6-4465-8EA7-DE1AD0258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62789-8398-4EF6-9E20-C10F62198D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61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id="{9F0F5CEA-886E-4B05-93BC-F96F6B5DF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7" cstate="email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1589389" y="6371813"/>
            <a:ext cx="413113" cy="316833"/>
          </a:xfrm>
          <a:prstGeom prst="rect">
            <a:avLst/>
          </a:prstGeom>
        </p:spPr>
      </p:pic>
      <p:sp>
        <p:nvSpPr>
          <p:cNvPr id="15" name="bar">
            <a:extLst>
              <a:ext uri="{FF2B5EF4-FFF2-40B4-BE49-F238E27FC236}">
                <a16:creationId xmlns:a16="http://schemas.microsoft.com/office/drawing/2014/main" id="{49D9F131-2158-4CE8-878F-18E76BB55EA7}"/>
              </a:ext>
            </a:extLst>
          </p:cNvPr>
          <p:cNvSpPr/>
          <p:nvPr userDrawn="1"/>
        </p:nvSpPr>
        <p:spPr bwMode="gray">
          <a:xfrm>
            <a:off x="10890251" y="6133759"/>
            <a:ext cx="1132416" cy="6919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Fußzeile">
            <a:extLst>
              <a:ext uri="{FF2B5EF4-FFF2-40B4-BE49-F238E27FC236}">
                <a16:creationId xmlns:a16="http://schemas.microsoft.com/office/drawing/2014/main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729900" y="6568511"/>
            <a:ext cx="770130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spc="51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 of the presentation</a:t>
            </a:r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412555" y="6507595"/>
            <a:ext cx="969391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800" spc="51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455B4D-CF6C-429E-B639-DCE3696B3AC4}" type="datetime3">
              <a:rPr lang="en-GB" smtClean="0"/>
              <a:t>29 November, 2023</a:t>
            </a:fld>
            <a:endParaRPr lang="en-GB"/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99756" y="6568511"/>
            <a:ext cx="60113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800" spc="51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‹Nr.›</a:t>
            </a:fld>
            <a:endParaRPr lang="en-GB"/>
          </a:p>
        </p:txBody>
      </p:sp>
      <p:cxnSp>
        <p:nvCxnSpPr>
          <p:cNvPr id="14" name="Trennlinie 2">
            <a:extLst>
              <a:ext uri="{FF2B5EF4-FFF2-40B4-BE49-F238E27FC236}">
                <a16:creationId xmlns:a16="http://schemas.microsoft.com/office/drawing/2014/main" id="{BA7763BA-D29F-4859-88A9-E457D7D050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545401" y="6575618"/>
            <a:ext cx="0" cy="10371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rennline 1">
            <a:extLst>
              <a:ext uri="{FF2B5EF4-FFF2-40B4-BE49-F238E27FC236}">
                <a16:creationId xmlns:a16="http://schemas.microsoft.com/office/drawing/2014/main" id="{D7B3BF4D-6640-4657-BD72-5F4E0852873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223760" y="6575619"/>
            <a:ext cx="0" cy="10371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599757" y="1361292"/>
            <a:ext cx="9563579" cy="4660627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:a16="http://schemas.microsoft.com/office/drawing/2014/main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6" y="320283"/>
            <a:ext cx="9563579" cy="720725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r>
              <a:rPr lang="en-GB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287654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</p:sldLayoutIdLst>
  <p:transition>
    <p:fade/>
  </p:transition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41294" indent="-2412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76239" indent="-234945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Symbol" panose="05050102010706020507" pitchFamily="18" charset="2"/>
        <a:buChar char="-"/>
        <a:defRPr lang="de-DE" sz="1467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8">
          <p15:clr>
            <a:srgbClr val="F26B43"/>
          </p15:clr>
        </p15:guide>
        <p15:guide id="5" orient="horz" pos="3162">
          <p15:clr>
            <a:srgbClr val="F26B43"/>
          </p15:clr>
        </p15:guide>
        <p15:guide id="7" pos="5680">
          <p15:clr>
            <a:srgbClr val="F26B43"/>
          </p15:clr>
        </p15:guide>
        <p15:guide id="8" pos="7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6246899-BF3F-4633-93CC-1B8483B26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633F92-3CA3-4C1C-BBCD-873E747E4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808C45-D0D5-4926-9DF5-10154C6C6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EDD25-4635-457E-8091-650D3F27FBD2}" type="datetime1">
              <a:rPr lang="de-DE" smtClean="0"/>
              <a:t>29.11.2023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AAF666-F16C-490F-9218-DB895DE31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SuSanA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659C32-63C6-4465-8EA7-DE1AD0258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62789-8398-4EF6-9E20-C10F62198D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69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rzsYyZ99qCs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tnussp.co.in/" TargetMode="External"/><Relationship Id="rId5" Type="http://schemas.openxmlformats.org/officeDocument/2006/relationships/hyperlink" Target="http://www.tnussp.co.in/resources" TargetMode="External"/><Relationship Id="rId10" Type="http://schemas.openxmlformats.org/officeDocument/2006/relationships/image" Target="../media/image60.jpe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eur01.safelinks.protection.outlook.com/?url=http%3A%2F%2Fwww.youtube.com%2Fuser%2Fsusanavideos&amp;data=04%7C01%7Crebecca.loeflath%40giz.de%7C8689f959cb2e4f5e9f5508da0c047d7d%7C5bbab28cdef3460488225e707da8dba8%7C0%7C0%7C637835511597659687%7CUnknown%7CTWFpbGZsb3d8eyJWIjoiMC4wLjAwMDAiLCJQIjoiV2luMzIiLCJBTiI6Ik1haWwiLCJXVCI6Mn0%3D%7C2000&amp;sdata=uFz9xW0RY6xQZcps2EB8NudUvqIlI%2BHD16iDO9Gw9aQ%3D&amp;reserved=0" TargetMode="External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12" Type="http://schemas.openxmlformats.org/officeDocument/2006/relationships/image" Target="../media/image69.jpeg"/><Relationship Id="rId2" Type="http://schemas.openxmlformats.org/officeDocument/2006/relationships/hyperlink" Target="https://eur01.safelinks.protection.outlook.com/?url=https%3A%2F%2Fwww.twitter.com%2Fsusana_org&amp;data=04%7C01%7Crebecca.loeflath%40giz.de%7C8689f959cb2e4f5e9f5508da0c047d7d%7C5bbab28cdef3460488225e707da8dba8%7C0%7C0%7C637835511597659687%7CUnknown%7CTWFpbGZsb3d8eyJWIjoiMC4wLjAwMDAiLCJQIjoiV2luMzIiLCJBTiI6Ik1haWwiLCJXVCI6Mn0%3D%7C2000&amp;sdata=%2BMuNXUFf0eS7GPF0oDgX4sMFq1ZqrY7BTzfgiM20Rs8%3D&amp;reserved=0" TargetMode="External"/><Relationship Id="rId1" Type="http://schemas.openxmlformats.org/officeDocument/2006/relationships/slideLayout" Target="../slideLayouts/slideLayout47.xml"/><Relationship Id="rId6" Type="http://schemas.openxmlformats.org/officeDocument/2006/relationships/hyperlink" Target="https://www.linkedin.com/company/sustainable-sanitation-alliance-susana" TargetMode="External"/><Relationship Id="rId11" Type="http://schemas.openxmlformats.org/officeDocument/2006/relationships/image" Target="../media/image68.png"/><Relationship Id="rId5" Type="http://schemas.openxmlformats.org/officeDocument/2006/relationships/image" Target="../media/image65.png"/><Relationship Id="rId10" Type="http://schemas.openxmlformats.org/officeDocument/2006/relationships/hyperlink" Target="https://eur01.safelinks.protection.outlook.com/?url=http%3A%2F%2Fwww.flickr.com%2Fphotos%2Fgtzecosan%2Fcollections%2F&amp;data=04%7C01%7Crebecca.loeflath%40giz.de%7C8689f959cb2e4f5e9f5508da0c047d7d%7C5bbab28cdef3460488225e707da8dba8%7C0%7C0%7C637835511597659687%7CUnknown%7CTWFpbGZsb3d8eyJWIjoiMC4wLjAwMDAiLCJQIjoiV2luMzIiLCJBTiI6Ik1haWwiLCJXVCI6Mn0%3D%7C2000&amp;sdata=ifdsoa1Cipx00ZfMc373XpdMRFZscJVgfC4i8KVhCn8%3D&amp;reserved=0" TargetMode="External"/><Relationship Id="rId4" Type="http://schemas.openxmlformats.org/officeDocument/2006/relationships/hyperlink" Target="https://eur01.safelinks.protection.outlook.com/?url=https%3A%2F%2Fwww.facebook.com%2Fsusana.org%3Fref%3Dhl&amp;data=04%7C01%7Crebecca.loeflath%40giz.de%7C8689f959cb2e4f5e9f5508da0c047d7d%7C5bbab28cdef3460488225e707da8dba8%7C0%7C0%7C637835511597659687%7CUnknown%7CTWFpbGZsb3d8eyJWIjoiMC4wLjAwMDAiLCJQIjoiV2luMzIiLCJBTiI6Ik1haWwiLCJXVCI6Mn0%3D%7C2000&amp;sdata=26ejJdKb6ba019XG8Y2UATdOV5QyhpSLOrToixF0ZvA%3D&amp;reserved=0" TargetMode="External"/><Relationship Id="rId9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hyperlink" Target="about:blank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7E3327BE-B7F7-4F9A-A27A-D851AD9EC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7282" y="3110947"/>
            <a:ext cx="7315200" cy="1061558"/>
          </a:xfrm>
        </p:spPr>
        <p:txBody>
          <a:bodyPr>
            <a:normAutofit/>
          </a:bodyPr>
          <a:lstStyle/>
          <a:p>
            <a:r>
              <a:rPr lang="en-US" sz="24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Exploring the Gender Dimension of </a:t>
            </a:r>
            <a:r>
              <a:rPr lang="en-GB" sz="2400" b="1" kern="0">
                <a:effectLst/>
                <a:latin typeface="Arial" panose="020B0604020202020204" pitchFamily="34" charset="0"/>
                <a:ea typeface="DengXian Light" panose="02010600030101010101" pitchFamily="2" charset="-122"/>
                <a:cs typeface="Times New Roman" panose="02020603050405020304" pitchFamily="18" charset="0"/>
              </a:rPr>
              <a:t>Faecal Sludge Management (FSM)</a:t>
            </a:r>
            <a:endParaRPr lang="de-DE" sz="2100" b="1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FC945FB6-236C-466E-9166-B67154A8C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615B-C3D1-4D71-8C29-AE5147485216}" type="datetime1">
              <a:rPr lang="de-DE" smtClean="0"/>
              <a:t>29.11.2023</a:t>
            </a:fld>
            <a:endParaRPr lang="de-DE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89C402C8-90F1-4FFD-ADB1-1E7E1DCA7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SuSanA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E5C8F6A9-607C-4FBC-912A-FA87E3772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2789-8398-4EF6-9E20-C10F62198DF1}" type="slidenum">
              <a:rPr lang="de-DE" smtClean="0"/>
              <a:t>1</a:t>
            </a:fld>
            <a:endParaRPr lang="de-DE"/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D533DD72-5351-73AA-F966-63780D6BD71E}"/>
              </a:ext>
            </a:extLst>
          </p:cNvPr>
          <p:cNvSpPr txBox="1">
            <a:spLocks/>
          </p:cNvSpPr>
          <p:nvPr/>
        </p:nvSpPr>
        <p:spPr>
          <a:xfrm>
            <a:off x="5435477" y="3938595"/>
            <a:ext cx="7970837" cy="2339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Linking learnings from India to humanitarian FSM</a:t>
            </a:r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71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119DA-131F-A9DA-08C8-4B7B1F12731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35454" y="284190"/>
            <a:ext cx="11482388" cy="1066800"/>
          </a:xfrm>
        </p:spPr>
        <p:txBody>
          <a:bodyPr/>
          <a:lstStyle/>
          <a:p>
            <a:r>
              <a:rPr lang="en-US" dirty="0"/>
              <a:t>Meet </a:t>
            </a:r>
            <a:r>
              <a:rPr lang="en-US" dirty="0" err="1"/>
              <a:t>Parameshwari</a:t>
            </a:r>
            <a:r>
              <a:rPr lang="en-US" dirty="0"/>
              <a:t> – desludging operator from Trichy</a:t>
            </a:r>
            <a:endParaRPr lang="en-IN" dirty="0"/>
          </a:p>
        </p:txBody>
      </p:sp>
      <p:pic>
        <p:nvPicPr>
          <p:cNvPr id="4" name="Online Media 3" title="Parameshwari's story of becoming de-sludging operator (TNUSSP's entry to WEC 2021)">
            <a:hlinkClick r:id="" action="ppaction://media"/>
            <a:extLst>
              <a:ext uri="{FF2B5EF4-FFF2-40B4-BE49-F238E27FC236}">
                <a16:creationId xmlns:a16="http://schemas.microsoft.com/office/drawing/2014/main" id="{53A6DB13-A1FC-2BB0-8D4A-365BDF7E46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82319" y="1504951"/>
            <a:ext cx="8027362" cy="453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6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F8EA5-342C-079E-8311-1FCA327743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38DB4E1B-029C-8394-B15F-078BB31C1BE3}"/>
              </a:ext>
            </a:extLst>
          </p:cNvPr>
          <p:cNvSpPr txBox="1">
            <a:spLocks/>
          </p:cNvSpPr>
          <p:nvPr/>
        </p:nvSpPr>
        <p:spPr>
          <a:xfrm>
            <a:off x="486092" y="54313"/>
            <a:ext cx="11453995" cy="567689"/>
          </a:xfrm>
          <a:prstGeom prst="rect">
            <a:avLst/>
          </a:prstGeom>
        </p:spPr>
        <p:txBody>
          <a:bodyPr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solidFill>
                  <a:srgbClr val="274564"/>
                </a:solidFill>
                <a:latin typeface="Arial"/>
                <a:cs typeface="Arial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dirty="0">
                <a:sym typeface="Arial"/>
              </a:rPr>
              <a:t>Initiatives For Women Professionals</a:t>
            </a:r>
            <a:endParaRPr lang="en-IN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8462145-B8B4-A001-91D9-1BF3E6B54DA3}"/>
              </a:ext>
            </a:extLst>
          </p:cNvPr>
          <p:cNvSpPr txBox="1">
            <a:spLocks/>
          </p:cNvSpPr>
          <p:nvPr/>
        </p:nvSpPr>
        <p:spPr>
          <a:xfrm>
            <a:off x="713285" y="3504060"/>
            <a:ext cx="1678939" cy="656955"/>
          </a:xfrm>
          <a:prstGeom prst="rect">
            <a:avLst/>
          </a:prstGeom>
          <a:ln>
            <a:solidFill>
              <a:srgbClr val="27456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rgbClr val="2745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Toilet Caretakers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CFC6D4E2-74F6-8A11-0DC7-FB9B89DC2812}"/>
              </a:ext>
            </a:extLst>
          </p:cNvPr>
          <p:cNvSpPr txBox="1">
            <a:spLocks/>
          </p:cNvSpPr>
          <p:nvPr/>
        </p:nvSpPr>
        <p:spPr>
          <a:xfrm>
            <a:off x="2503308" y="3470140"/>
            <a:ext cx="1473296" cy="690571"/>
          </a:xfrm>
          <a:prstGeom prst="rect">
            <a:avLst/>
          </a:prstGeom>
          <a:ln>
            <a:solidFill>
              <a:srgbClr val="27456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362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600" dirty="0">
                <a:solidFill>
                  <a:srgbClr val="274564"/>
                </a:solidFill>
              </a:rPr>
              <a:t>Masons and construction workers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33481882-B7BF-106C-20F6-2831B4D7E595}"/>
              </a:ext>
            </a:extLst>
          </p:cNvPr>
          <p:cNvSpPr txBox="1">
            <a:spLocks/>
          </p:cNvSpPr>
          <p:nvPr/>
        </p:nvSpPr>
        <p:spPr>
          <a:xfrm>
            <a:off x="4055577" y="3470140"/>
            <a:ext cx="3914508" cy="677666"/>
          </a:xfrm>
          <a:prstGeom prst="rect">
            <a:avLst/>
          </a:prstGeom>
          <a:ln>
            <a:solidFill>
              <a:srgbClr val="27456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362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600" dirty="0">
                <a:solidFill>
                  <a:srgbClr val="274564"/>
                </a:solidFill>
              </a:rPr>
              <a:t>De-sludging operators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30721B8C-3D81-6EE3-99D0-FE1A02C55D66}"/>
              </a:ext>
            </a:extLst>
          </p:cNvPr>
          <p:cNvSpPr txBox="1">
            <a:spLocks/>
          </p:cNvSpPr>
          <p:nvPr/>
        </p:nvSpPr>
        <p:spPr>
          <a:xfrm>
            <a:off x="8049058" y="3463687"/>
            <a:ext cx="3899102" cy="690571"/>
          </a:xfrm>
          <a:prstGeom prst="rect">
            <a:avLst/>
          </a:prstGeom>
          <a:ln>
            <a:solidFill>
              <a:srgbClr val="27456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362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600" dirty="0">
                <a:solidFill>
                  <a:srgbClr val="274564"/>
                </a:solidFill>
              </a:rPr>
              <a:t>Workers at treatment facilities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088450A3-E474-2269-7729-65FDA4F51720}"/>
              </a:ext>
            </a:extLst>
          </p:cNvPr>
          <p:cNvSpPr txBox="1">
            <a:spLocks/>
          </p:cNvSpPr>
          <p:nvPr/>
        </p:nvSpPr>
        <p:spPr>
          <a:xfrm>
            <a:off x="720158" y="3026277"/>
            <a:ext cx="3256446" cy="328478"/>
          </a:xfrm>
          <a:prstGeom prst="rect">
            <a:avLst/>
          </a:prstGeom>
          <a:solidFill>
            <a:srgbClr val="274564"/>
          </a:solidFill>
          <a:ln>
            <a:solidFill>
              <a:srgbClr val="27456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and CONTAINMENT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1EDEB155-9A9C-4C2C-DB34-8330CE9C5755}"/>
              </a:ext>
            </a:extLst>
          </p:cNvPr>
          <p:cNvSpPr txBox="1">
            <a:spLocks/>
          </p:cNvSpPr>
          <p:nvPr/>
        </p:nvSpPr>
        <p:spPr>
          <a:xfrm>
            <a:off x="4055577" y="3026277"/>
            <a:ext cx="3891030" cy="328478"/>
          </a:xfrm>
          <a:prstGeom prst="rect">
            <a:avLst/>
          </a:prstGeom>
          <a:solidFill>
            <a:srgbClr val="274564"/>
          </a:solidFill>
          <a:ln>
            <a:solidFill>
              <a:srgbClr val="27456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EMPTYING and TRANSPORTATION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636D6B21-D4BF-DEA9-E855-4532EF7F4199}"/>
              </a:ext>
            </a:extLst>
          </p:cNvPr>
          <p:cNvSpPr txBox="1">
            <a:spLocks/>
          </p:cNvSpPr>
          <p:nvPr/>
        </p:nvSpPr>
        <p:spPr>
          <a:xfrm>
            <a:off x="8057129" y="3030648"/>
            <a:ext cx="3891030" cy="328478"/>
          </a:xfrm>
          <a:prstGeom prst="rect">
            <a:avLst/>
          </a:prstGeom>
          <a:solidFill>
            <a:srgbClr val="274564"/>
          </a:solidFill>
          <a:ln>
            <a:solidFill>
              <a:srgbClr val="27456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and REUSE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B9BF4B-9E3F-3B81-1CF0-8E6D6FC53BDD}"/>
              </a:ext>
            </a:extLst>
          </p:cNvPr>
          <p:cNvSpPr txBox="1"/>
          <p:nvPr/>
        </p:nvSpPr>
        <p:spPr>
          <a:xfrm>
            <a:off x="403638" y="4039268"/>
            <a:ext cx="37393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Strengthening women groups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Women Masons: Construction of a standard septic tank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E45CEE-23DC-E20F-2587-1EAA23E8F7E0}"/>
              </a:ext>
            </a:extLst>
          </p:cNvPr>
          <p:cNvSpPr txBox="1"/>
          <p:nvPr/>
        </p:nvSpPr>
        <p:spPr>
          <a:xfrm>
            <a:off x="4055576" y="4304478"/>
            <a:ext cx="38910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First aid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Business portfolio development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1B8957-28AC-7AF9-D3A3-41419209822B}"/>
              </a:ext>
            </a:extLst>
          </p:cNvPr>
          <p:cNvSpPr txBox="1"/>
          <p:nvPr/>
        </p:nvSpPr>
        <p:spPr>
          <a:xfrm>
            <a:off x="8049058" y="4322008"/>
            <a:ext cx="38910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Provision of facilities: toilet, changing facilities at treatment plants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8ABA80-442D-21D0-378A-EFE40013A620}"/>
              </a:ext>
            </a:extLst>
          </p:cNvPr>
          <p:cNvSpPr txBox="1"/>
          <p:nvPr/>
        </p:nvSpPr>
        <p:spPr>
          <a:xfrm>
            <a:off x="720158" y="5762558"/>
            <a:ext cx="112280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Alternative/ Supplementary Livelihoods for Sanitation Workers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B2775-021F-685A-D483-8542EBFDA003}"/>
              </a:ext>
            </a:extLst>
          </p:cNvPr>
          <p:cNvSpPr txBox="1"/>
          <p:nvPr/>
        </p:nvSpPr>
        <p:spPr>
          <a:xfrm>
            <a:off x="403637" y="949152"/>
            <a:ext cx="37393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Address Data 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Improve access, MHM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Strengthen 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Focus: Women professionals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Picture 3" descr="A picture containing sketch, drawing, clothing, illustration&#10;&#10;Description automatically generated">
            <a:extLst>
              <a:ext uri="{FF2B5EF4-FFF2-40B4-BE49-F238E27FC236}">
                <a16:creationId xmlns:a16="http://schemas.microsoft.com/office/drawing/2014/main" id="{A03A3172-1C7A-3528-FCA0-C1B0A31D6E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832" y="756097"/>
            <a:ext cx="2951337" cy="2069564"/>
          </a:xfrm>
          <a:prstGeom prst="rect">
            <a:avLst/>
          </a:prstGeom>
        </p:spPr>
      </p:pic>
      <p:pic>
        <p:nvPicPr>
          <p:cNvPr id="6" name="Picture 5" descr="A picture containing text, screenshot, outdoor&#10;&#10;Description automatically generated">
            <a:extLst>
              <a:ext uri="{FF2B5EF4-FFF2-40B4-BE49-F238E27FC236}">
                <a16:creationId xmlns:a16="http://schemas.microsoft.com/office/drawing/2014/main" id="{5D1D74E8-B088-22F2-FAD1-E021E1BBC2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1842" y="726856"/>
            <a:ext cx="2951338" cy="220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38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323A94-B8E6-4A06-7448-7FC7A73901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319031AA-193B-B4EB-CD12-D52DD337C6D7}"/>
              </a:ext>
            </a:extLst>
          </p:cNvPr>
          <p:cNvSpPr txBox="1">
            <a:spLocks/>
          </p:cNvSpPr>
          <p:nvPr/>
        </p:nvSpPr>
        <p:spPr>
          <a:xfrm>
            <a:off x="486092" y="224791"/>
            <a:ext cx="10347371" cy="567689"/>
          </a:xfrm>
          <a:prstGeom prst="rect">
            <a:avLst/>
          </a:prstGeom>
        </p:spPr>
        <p:txBody>
          <a:bodyPr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solidFill>
                  <a:srgbClr val="274564"/>
                </a:solidFill>
                <a:latin typeface="Arial"/>
                <a:cs typeface="Arial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sym typeface="Arial"/>
              </a:rPr>
              <a:t>Empowerment</a:t>
            </a:r>
          </a:p>
          <a:p>
            <a:r>
              <a:rPr lang="en-US" sz="2400" dirty="0">
                <a:sym typeface="Arial"/>
              </a:rPr>
              <a:t>Women-led Self Help Groups for O&amp;M of Community Toilets</a:t>
            </a:r>
            <a:endParaRPr lang="en-IN" sz="2400" dirty="0"/>
          </a:p>
        </p:txBody>
      </p:sp>
      <p:sp>
        <p:nvSpPr>
          <p:cNvPr id="7" name="Google Shape;529;p56">
            <a:extLst>
              <a:ext uri="{FF2B5EF4-FFF2-40B4-BE49-F238E27FC236}">
                <a16:creationId xmlns:a16="http://schemas.microsoft.com/office/drawing/2014/main" id="{E5D47227-94B0-EC82-C0DF-DC1F498D609D}"/>
              </a:ext>
            </a:extLst>
          </p:cNvPr>
          <p:cNvSpPr/>
          <p:nvPr/>
        </p:nvSpPr>
        <p:spPr>
          <a:xfrm>
            <a:off x="381000" y="1332483"/>
            <a:ext cx="5438458" cy="3542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1175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Training: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Institutional, fiscal and operational management of CT/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PTs.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000" dirty="0"/>
          </a:p>
          <a:p>
            <a:pPr marL="511175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Infrastructure improvements: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MHM facilities (manual incinerators, vending machines) and refurbishment (doors, taps, tiling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etc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000" dirty="0"/>
          </a:p>
          <a:p>
            <a:pPr marL="511175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Setting up quality assurance mechanism: 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 audits, infrastructure and O&amp;M periodic assessment, footfall monitoring</a:t>
            </a:r>
          </a:p>
          <a:p>
            <a:pPr marL="511175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sz="2000" dirty="0"/>
          </a:p>
          <a:p>
            <a:pPr marL="511175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Improved services at ~200 CT/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PTs.</a:t>
            </a:r>
            <a:endParaRPr lang="en-US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1175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Women groups from other cities visiting SHE teams to understand the model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ACD282-20AD-D7C7-2A66-C711DAB8CA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5739" y="1338807"/>
            <a:ext cx="3103347" cy="19612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7F08D4-4D23-A706-2484-963BDD6011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092" y="3111187"/>
            <a:ext cx="6776908" cy="37351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EFBFE8-75CF-3057-87CF-0576C77796E9}"/>
              </a:ext>
            </a:extLst>
          </p:cNvPr>
          <p:cNvSpPr txBox="1"/>
          <p:nvPr/>
        </p:nvSpPr>
        <p:spPr>
          <a:xfrm>
            <a:off x="6466765" y="1719268"/>
            <a:ext cx="22389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prstClr val="black"/>
                </a:solidFill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</a:rPr>
              <a:t>Sanitation Hygiene Education (SHE) teams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72386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323A94-B8E6-4A06-7448-7FC7A73901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319031AA-193B-B4EB-CD12-D52DD337C6D7}"/>
              </a:ext>
            </a:extLst>
          </p:cNvPr>
          <p:cNvSpPr txBox="1">
            <a:spLocks/>
          </p:cNvSpPr>
          <p:nvPr/>
        </p:nvSpPr>
        <p:spPr>
          <a:xfrm>
            <a:off x="486093" y="224791"/>
            <a:ext cx="6420636" cy="567689"/>
          </a:xfrm>
          <a:prstGeom prst="rect">
            <a:avLst/>
          </a:prstGeom>
        </p:spPr>
        <p:txBody>
          <a:bodyPr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solidFill>
                  <a:srgbClr val="274564"/>
                </a:solidFill>
                <a:latin typeface="Arial"/>
                <a:cs typeface="Arial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sym typeface="Arial"/>
              </a:rPr>
              <a:t>Empowerment:</a:t>
            </a:r>
          </a:p>
          <a:p>
            <a:r>
              <a:rPr lang="en-US" sz="2400" dirty="0">
                <a:sym typeface="Arial"/>
              </a:rPr>
              <a:t>Women De-sludging Operators</a:t>
            </a:r>
            <a:endParaRPr lang="en-IN" sz="2400" dirty="0"/>
          </a:p>
        </p:txBody>
      </p:sp>
      <p:sp>
        <p:nvSpPr>
          <p:cNvPr id="2" name="Google Shape;529;p56">
            <a:extLst>
              <a:ext uri="{FF2B5EF4-FFF2-40B4-BE49-F238E27FC236}">
                <a16:creationId xmlns:a16="http://schemas.microsoft.com/office/drawing/2014/main" id="{F596EFA1-5192-027C-0FE9-621D80D341EC}"/>
              </a:ext>
            </a:extLst>
          </p:cNvPr>
          <p:cNvSpPr/>
          <p:nvPr/>
        </p:nvSpPr>
        <p:spPr>
          <a:xfrm>
            <a:off x="581886" y="1436098"/>
            <a:ext cx="5438458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1175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development:</a:t>
            </a:r>
          </a:p>
          <a:p>
            <a:pPr marL="968375" lvl="1" indent="-342900">
              <a:spcBef>
                <a:spcPts val="1000"/>
              </a:spcBef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Identifying women DSOs in Trichy</a:t>
            </a:r>
          </a:p>
          <a:p>
            <a:pPr marL="968375" lvl="1" indent="-342900">
              <a:spcBef>
                <a:spcPts val="1000"/>
              </a:spcBef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Documenting their work patterns, business models</a:t>
            </a:r>
          </a:p>
          <a:p>
            <a:pPr marL="968375" lvl="1" indent="-342900">
              <a:spcBef>
                <a:spcPts val="1000"/>
              </a:spcBef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Engaging resource persons to identify scope of improvement to business models in a participatory manner</a:t>
            </a:r>
          </a:p>
          <a:p>
            <a:pPr marL="968375" lvl="1" indent="-342900">
              <a:spcBef>
                <a:spcPts val="1000"/>
              </a:spcBef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portfolio development in progress</a:t>
            </a:r>
          </a:p>
          <a:p>
            <a:pPr marL="968375" lvl="1" indent="-342900">
              <a:spcBef>
                <a:spcPts val="1000"/>
              </a:spcBef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Financial linkage through relevant institutions</a:t>
            </a:r>
          </a:p>
          <a:p>
            <a:pPr marL="968375" lvl="1" indent="-342900">
              <a:spcBef>
                <a:spcPts val="1000"/>
              </a:spcBef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Valourising women DSOs through radio programs, campaigns, media coverage</a:t>
            </a: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68375" lvl="1" indent="-342900">
              <a:spcBef>
                <a:spcPts val="1000"/>
              </a:spcBef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A picture containing person, clothing, outdoor, person&#10;&#10;Description automatically generated">
            <a:extLst>
              <a:ext uri="{FF2B5EF4-FFF2-40B4-BE49-F238E27FC236}">
                <a16:creationId xmlns:a16="http://schemas.microsoft.com/office/drawing/2014/main" id="{C85F7398-1419-0F58-6AEF-CCAD10E903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728" y="0"/>
            <a:ext cx="5285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4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502E7-980F-04C7-4E25-8FB28507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3AD705-ACB2-2D43-C6B7-A26AE3A2D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342900"/>
            <a:ext cx="11563350" cy="6172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DDE042-5FFE-D05C-744A-E0B3618D71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862668"/>
            <a:ext cx="5718097" cy="476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49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F8EA5-342C-079E-8311-1FCA327743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C7AE87-5D7C-A51D-F4E5-608B7DDF1CF1}"/>
              </a:ext>
            </a:extLst>
          </p:cNvPr>
          <p:cNvSpPr txBox="1"/>
          <p:nvPr/>
        </p:nvSpPr>
        <p:spPr>
          <a:xfrm>
            <a:off x="368166" y="787103"/>
            <a:ext cx="6608630" cy="6042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6088"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811213" marR="0" lvl="0" indent="-365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Federation and linkages to government programmes: ~ 683 informal workers (65 SHGs)</a:t>
            </a:r>
          </a:p>
          <a:p>
            <a:pPr marL="811213" marR="0" lvl="0" indent="-365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Supporting informal workers (including women and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PwDs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to get occupational ID cards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788988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Support for enterprise development :</a:t>
            </a:r>
          </a:p>
          <a:p>
            <a:pPr marL="1246188" lvl="1" indent="-342900">
              <a:spcBef>
                <a:spcPts val="400"/>
              </a:spcBef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Skill Training, Enterprise establishment and market linkage</a:t>
            </a:r>
          </a:p>
          <a:p>
            <a:pPr marL="788988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811213" marR="0" lvl="0" indent="-365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Orientation on workplace safety and rights, entitlements, equal wages, legal protection and welfare schemes </a:t>
            </a:r>
          </a:p>
          <a:p>
            <a:pPr marL="811213" marR="0" lvl="0" indent="-365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811213" marR="0" lvl="0" indent="-3651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Setting up and training of Prevention of Sexual Harassment (POSH) committee at Urban Local Bodies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38DB4E1B-029C-8394-B15F-078BB31C1BE3}"/>
              </a:ext>
            </a:extLst>
          </p:cNvPr>
          <p:cNvSpPr txBox="1">
            <a:spLocks/>
          </p:cNvSpPr>
          <p:nvPr/>
        </p:nvSpPr>
        <p:spPr>
          <a:xfrm>
            <a:off x="477549" y="56009"/>
            <a:ext cx="5618452" cy="567689"/>
          </a:xfrm>
          <a:prstGeom prst="rect">
            <a:avLst/>
          </a:prstGeom>
        </p:spPr>
        <p:txBody>
          <a:bodyPr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solidFill>
                  <a:srgbClr val="274564"/>
                </a:solidFill>
                <a:latin typeface="Arial"/>
                <a:cs typeface="Arial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sym typeface="Arial"/>
              </a:rPr>
              <a:t>Entitlements</a:t>
            </a:r>
          </a:p>
          <a:p>
            <a:r>
              <a:rPr lang="en-US" sz="2400" dirty="0">
                <a:sym typeface="Arial"/>
              </a:rPr>
              <a:t>For Women Sanitation Workers</a:t>
            </a:r>
            <a:endParaRPr lang="en-IN" sz="2400" dirty="0"/>
          </a:p>
        </p:txBody>
      </p:sp>
      <p:pic>
        <p:nvPicPr>
          <p:cNvPr id="3" name="Picture 2" descr="A picture containing text, screenshot, person, wheel&#10;&#10;Description automatically generated">
            <a:extLst>
              <a:ext uri="{FF2B5EF4-FFF2-40B4-BE49-F238E27FC236}">
                <a16:creationId xmlns:a16="http://schemas.microsoft.com/office/drawing/2014/main" id="{9CD4A7DF-AEE0-006E-6FEE-BF718CB5C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4129" y="810393"/>
            <a:ext cx="3495821" cy="2748566"/>
          </a:xfrm>
          <a:prstGeom prst="rect">
            <a:avLst/>
          </a:prstGeom>
        </p:spPr>
      </p:pic>
      <p:pic>
        <p:nvPicPr>
          <p:cNvPr id="2" name="Picture 1" descr="A person reading a book&#10;&#10;Description automatically generated with low confidence">
            <a:extLst>
              <a:ext uri="{FF2B5EF4-FFF2-40B4-BE49-F238E27FC236}">
                <a16:creationId xmlns:a16="http://schemas.microsoft.com/office/drawing/2014/main" id="{8CBF0406-0657-F961-4E02-CBB7A73D76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4129" y="3745654"/>
            <a:ext cx="4323530" cy="28166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EC22D9-A5BE-AB8A-D943-C65BF77CCA0B}"/>
              </a:ext>
            </a:extLst>
          </p:cNvPr>
          <p:cNvSpPr txBox="1"/>
          <p:nvPr/>
        </p:nvSpPr>
        <p:spPr>
          <a:xfrm>
            <a:off x="7304129" y="6581001"/>
            <a:ext cx="2029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Image source: TNUSSP</a:t>
            </a:r>
            <a:endParaRPr lang="en-IN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264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BBF6C7FD-EE1A-D4EE-6907-36723D03A173}"/>
              </a:ext>
            </a:extLst>
          </p:cNvPr>
          <p:cNvSpPr txBox="1">
            <a:spLocks/>
          </p:cNvSpPr>
          <p:nvPr/>
        </p:nvSpPr>
        <p:spPr>
          <a:xfrm>
            <a:off x="1366158" y="3429000"/>
            <a:ext cx="9612085" cy="2952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1200"/>
              </a:spcBef>
              <a:buNone/>
            </a:pPr>
            <a:endParaRPr lang="en-US" sz="2000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5E817E-2077-787D-9816-018D14BF6A45}"/>
              </a:ext>
            </a:extLst>
          </p:cNvPr>
          <p:cNvGrpSpPr/>
          <p:nvPr/>
        </p:nvGrpSpPr>
        <p:grpSpPr>
          <a:xfrm>
            <a:off x="192504" y="3906000"/>
            <a:ext cx="12014082" cy="2952000"/>
            <a:chOff x="462632" y="3906000"/>
            <a:chExt cx="12014082" cy="2952000"/>
          </a:xfrm>
        </p:grpSpPr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id="{96181630-E516-E9D6-A118-03A6BBF219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12714" y="3906000"/>
              <a:ext cx="8064000" cy="2952000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150C2A1E-FD39-411C-429C-EFCC3EAFFE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2632" y="3906000"/>
              <a:ext cx="7739743" cy="29520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A83389C-1897-CB42-082D-9F2A553AB059}"/>
              </a:ext>
            </a:extLst>
          </p:cNvPr>
          <p:cNvSpPr txBox="1"/>
          <p:nvPr/>
        </p:nvSpPr>
        <p:spPr>
          <a:xfrm>
            <a:off x="2781156" y="735901"/>
            <a:ext cx="632474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 women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providers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wide range of work done by women in the sector: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Public, private, informal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Visible, invisible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Paid, unpaid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Celebrate women professionals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their stories</a:t>
            </a:r>
            <a:endParaRPr lang="en-I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Amplify voices across various themes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collaboratively</a:t>
            </a:r>
            <a:endParaRPr lang="en-I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Placeholder 6" descr="A picture containing outdoor&#10;&#10;Description automatically generated">
            <a:extLst>
              <a:ext uri="{FF2B5EF4-FFF2-40B4-BE49-F238E27FC236}">
                <a16:creationId xmlns:a16="http://schemas.microsoft.com/office/drawing/2014/main" id="{CDC059D2-784A-9BF5-75B0-C024474102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-101889" y="1260677"/>
            <a:ext cx="3032222" cy="2080442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DEA2E6B-F575-CCD7-86C4-DDD7610F8276}"/>
              </a:ext>
            </a:extLst>
          </p:cNvPr>
          <p:cNvSpPr txBox="1">
            <a:spLocks/>
          </p:cNvSpPr>
          <p:nvPr/>
        </p:nvSpPr>
        <p:spPr>
          <a:xfrm>
            <a:off x="249767" y="84293"/>
            <a:ext cx="10927556" cy="5945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3200" b="1" i="0" u="none" strike="noStrike" cap="none">
                <a:solidFill>
                  <a:srgbClr val="27456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fontAlgn="base"/>
            <a:r>
              <a:rPr lang="en-US" dirty="0"/>
              <a:t>Advocacy: Women in Sanitation Campaign</a:t>
            </a:r>
          </a:p>
        </p:txBody>
      </p:sp>
      <p:pic>
        <p:nvPicPr>
          <p:cNvPr id="10" name="Picture 9" descr="A qr code with black squares&#10;&#10;Description automatically generated">
            <a:extLst>
              <a:ext uri="{FF2B5EF4-FFF2-40B4-BE49-F238E27FC236}">
                <a16:creationId xmlns:a16="http://schemas.microsoft.com/office/drawing/2014/main" id="{7C3B6D3B-7721-9D06-EF1A-D944BDE566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6432" y="678889"/>
            <a:ext cx="2548936" cy="25489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649DEA-6D47-F1DC-41DB-49DDACEFCD2D}"/>
              </a:ext>
            </a:extLst>
          </p:cNvPr>
          <p:cNvSpPr txBox="1"/>
          <p:nvPr/>
        </p:nvSpPr>
        <p:spPr>
          <a:xfrm>
            <a:off x="9225949" y="3227825"/>
            <a:ext cx="1632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to watch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9379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2268E-9A73-D151-D205-9D745023E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1425" y="233919"/>
            <a:ext cx="5627835" cy="593332"/>
          </a:xfrm>
        </p:spPr>
        <p:txBody>
          <a:bodyPr/>
          <a:lstStyle/>
          <a:p>
            <a:r>
              <a:rPr lang="en-US" dirty="0"/>
              <a:t>Reflections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91400D-7FDE-02BA-B962-592EF50CA1C7}"/>
              </a:ext>
            </a:extLst>
          </p:cNvPr>
          <p:cNvSpPr txBox="1"/>
          <p:nvPr/>
        </p:nvSpPr>
        <p:spPr>
          <a:xfrm>
            <a:off x="1146411" y="1543844"/>
            <a:ext cx="9307773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Gender is a structural issue, limitations of a programmatic approach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Users – Professionals/other roles : Need to move towards empowerment, and transformative approaches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Professionals across the chain are not homogenous (public, private, informal/ Vary by social factors: gender, age, class, caste), face varying challenges, and nuanced approaches are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Engage voices from the 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98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215545D-3695-ED01-FA78-5502D9EF920E}"/>
              </a:ext>
            </a:extLst>
          </p:cNvPr>
          <p:cNvSpPr txBox="1">
            <a:spLocks/>
          </p:cNvSpPr>
          <p:nvPr/>
        </p:nvSpPr>
        <p:spPr>
          <a:xfrm>
            <a:off x="4825916" y="68252"/>
            <a:ext cx="2781873" cy="5809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274564"/>
                </a:solidFill>
              </a:rPr>
              <a:t>The Team</a:t>
            </a:r>
            <a:endParaRPr lang="en-IN" sz="3200" b="1" dirty="0">
              <a:solidFill>
                <a:srgbClr val="274564"/>
              </a:solidFill>
            </a:endParaRPr>
          </a:p>
        </p:txBody>
      </p:sp>
      <p:pic>
        <p:nvPicPr>
          <p:cNvPr id="7" name="Google Shape;25;p8">
            <a:extLst>
              <a:ext uri="{FF2B5EF4-FFF2-40B4-BE49-F238E27FC236}">
                <a16:creationId xmlns:a16="http://schemas.microsoft.com/office/drawing/2014/main" id="{3481FF62-382F-8983-8B32-2041A757B6A9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9113" y="6103150"/>
            <a:ext cx="1313270" cy="473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F3E524-A245-3305-1CDD-E419D9486B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471" y="6103150"/>
            <a:ext cx="605619" cy="473388"/>
          </a:xfrm>
          <a:prstGeom prst="rect">
            <a:avLst/>
          </a:prstGeom>
        </p:spPr>
      </p:pic>
      <p:sp>
        <p:nvSpPr>
          <p:cNvPr id="4" name="Google Shape;458;p27">
            <a:extLst>
              <a:ext uri="{FF2B5EF4-FFF2-40B4-BE49-F238E27FC236}">
                <a16:creationId xmlns:a16="http://schemas.microsoft.com/office/drawing/2014/main" id="{BCAD30E4-65E3-F91A-2924-A790DA14B8F6}"/>
              </a:ext>
            </a:extLst>
          </p:cNvPr>
          <p:cNvSpPr/>
          <p:nvPr/>
        </p:nvSpPr>
        <p:spPr>
          <a:xfrm>
            <a:off x="81643" y="6143863"/>
            <a:ext cx="4175248" cy="58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 read our knowledge products</a:t>
            </a:r>
            <a:r>
              <a:rPr lang="en-I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IN" sz="16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5"/>
              </a:rPr>
              <a:t>www.tnussp.co.in/resources</a:t>
            </a:r>
            <a:r>
              <a:rPr lang="en-IN" sz="1600" b="1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</a:p>
        </p:txBody>
      </p:sp>
      <p:sp>
        <p:nvSpPr>
          <p:cNvPr id="5" name="Google Shape;600;p31">
            <a:extLst>
              <a:ext uri="{FF2B5EF4-FFF2-40B4-BE49-F238E27FC236}">
                <a16:creationId xmlns:a16="http://schemas.microsoft.com/office/drawing/2014/main" id="{5BFCD80B-7E37-6FE9-5A80-2E0D509D2C09}"/>
              </a:ext>
            </a:extLst>
          </p:cNvPr>
          <p:cNvSpPr txBox="1"/>
          <p:nvPr/>
        </p:nvSpPr>
        <p:spPr>
          <a:xfrm>
            <a:off x="10075374" y="5976104"/>
            <a:ext cx="1970836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4564"/>
              </a:buClr>
              <a:buSzPts val="2800"/>
              <a:buFont typeface="Arial"/>
              <a:buNone/>
            </a:pPr>
            <a:r>
              <a:rPr lang="en-US" sz="1600" b="1" i="0" u="sng" strike="noStrike" cap="none" dirty="0">
                <a:solidFill>
                  <a:srgbClr val="274564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www.tnussp.co.in</a:t>
            </a:r>
            <a:r>
              <a:rPr lang="en-US" sz="1600" b="1" i="0" u="none" strike="noStrike" cap="none" dirty="0">
                <a:solidFill>
                  <a:srgbClr val="2745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1" i="0" u="none" strike="noStrike" cap="none" dirty="0">
              <a:solidFill>
                <a:srgbClr val="2745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606;p31">
            <a:extLst>
              <a:ext uri="{FF2B5EF4-FFF2-40B4-BE49-F238E27FC236}">
                <a16:creationId xmlns:a16="http://schemas.microsoft.com/office/drawing/2014/main" id="{B8E6EE5F-9795-83A9-FB25-403257FFA437}"/>
              </a:ext>
            </a:extLst>
          </p:cNvPr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2383" y="5970526"/>
            <a:ext cx="605619" cy="37268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599;p31">
            <a:extLst>
              <a:ext uri="{FF2B5EF4-FFF2-40B4-BE49-F238E27FC236}">
                <a16:creationId xmlns:a16="http://schemas.microsoft.com/office/drawing/2014/main" id="{B610F3ED-3822-EB70-3C4A-9D44821FB078}"/>
              </a:ext>
            </a:extLst>
          </p:cNvPr>
          <p:cNvSpPr txBox="1"/>
          <p:nvPr/>
        </p:nvSpPr>
        <p:spPr>
          <a:xfrm>
            <a:off x="10835653" y="6326905"/>
            <a:ext cx="1338807" cy="3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id-ID"/>
            </a:defPPr>
            <a:lvl1pPr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4564"/>
              </a:buClr>
              <a:buSzPts val="2800"/>
              <a:buFont typeface="Arial"/>
              <a:buNone/>
              <a:defRPr sz="1600" b="1" i="0" u="sng" strike="noStrike" cap="none">
                <a:solidFill>
                  <a:srgbClr val="274564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>
                <a:sym typeface="Arial"/>
              </a:rPr>
              <a:t>@TNUSSP</a:t>
            </a:r>
            <a:endParaRPr dirty="0">
              <a:sym typeface="Arial"/>
            </a:endParaRPr>
          </a:p>
        </p:txBody>
      </p:sp>
      <p:grpSp>
        <p:nvGrpSpPr>
          <p:cNvPr id="12" name="Google Shape;601;p31">
            <a:extLst>
              <a:ext uri="{FF2B5EF4-FFF2-40B4-BE49-F238E27FC236}">
                <a16:creationId xmlns:a16="http://schemas.microsoft.com/office/drawing/2014/main" id="{C046EADB-8052-5EE3-B247-0FC918C3352E}"/>
              </a:ext>
            </a:extLst>
          </p:cNvPr>
          <p:cNvGrpSpPr/>
          <p:nvPr/>
        </p:nvGrpSpPr>
        <p:grpSpPr>
          <a:xfrm>
            <a:off x="9633659" y="6248466"/>
            <a:ext cx="1201994" cy="480132"/>
            <a:chOff x="4118345" y="5694017"/>
            <a:chExt cx="3606069" cy="1440430"/>
          </a:xfrm>
        </p:grpSpPr>
        <p:pic>
          <p:nvPicPr>
            <p:cNvPr id="13" name="Google Shape;602;p31" descr="Social Media Marketing - Free vector graphic on Pixabay">
              <a:extLst>
                <a:ext uri="{FF2B5EF4-FFF2-40B4-BE49-F238E27FC236}">
                  <a16:creationId xmlns:a16="http://schemas.microsoft.com/office/drawing/2014/main" id="{E68544FF-F1C7-0016-39B1-3CF6FC41082B}"/>
                </a:ext>
              </a:extLst>
            </p:cNvPr>
            <p:cNvPicPr preferRelativeResize="0"/>
            <p:nvPr/>
          </p:nvPicPr>
          <p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18345" y="5694017"/>
              <a:ext cx="2880860" cy="144043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" name="Google Shape;603;p31">
              <a:extLst>
                <a:ext uri="{FF2B5EF4-FFF2-40B4-BE49-F238E27FC236}">
                  <a16:creationId xmlns:a16="http://schemas.microsoft.com/office/drawing/2014/main" id="{BE87B229-2489-3B99-2001-F10178867562}"/>
                </a:ext>
              </a:extLst>
            </p:cNvPr>
            <p:cNvGrpSpPr/>
            <p:nvPr/>
          </p:nvGrpSpPr>
          <p:grpSpPr>
            <a:xfrm>
              <a:off x="7099753" y="6104656"/>
              <a:ext cx="624661" cy="624661"/>
              <a:chOff x="1023416" y="2349039"/>
              <a:chExt cx="2143125" cy="2143125"/>
            </a:xfrm>
          </p:grpSpPr>
          <p:pic>
            <p:nvPicPr>
              <p:cNvPr id="15" name="Google Shape;604;p31" descr="Video Player Youtube Vector SVG Icon (2) - SVG Repo">
                <a:extLst>
                  <a:ext uri="{FF2B5EF4-FFF2-40B4-BE49-F238E27FC236}">
                    <a16:creationId xmlns:a16="http://schemas.microsoft.com/office/drawing/2014/main" id="{0E61EF70-0558-EB8F-862B-B7C64CEFAF18}"/>
                  </a:ext>
                </a:extLst>
              </p:cNvPr>
              <p:cNvPicPr preferRelativeResize="0"/>
              <p:nvPr/>
            </p:nvPicPr>
            <p:blipFill rotWithShape="1">
              <a:blip r:embed="rId9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23416" y="2349039"/>
                <a:ext cx="2143125" cy="21431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" name="Google Shape;605;p31">
                <a:extLst>
                  <a:ext uri="{FF2B5EF4-FFF2-40B4-BE49-F238E27FC236}">
                    <a16:creationId xmlns:a16="http://schemas.microsoft.com/office/drawing/2014/main" id="{DC298C08-09EF-52D2-2240-B75E8B79D96D}"/>
                  </a:ext>
                </a:extLst>
              </p:cNvPr>
              <p:cNvSpPr/>
              <p:nvPr/>
            </p:nvSpPr>
            <p:spPr>
              <a:xfrm rot="5400000">
                <a:off x="1763599" y="3144761"/>
                <a:ext cx="710238" cy="568478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50800" dist="38100" dir="2700000" sx="106000" sy="106000" algn="tl" rotWithShape="0">
                  <a:srgbClr val="000000">
                    <a:alpha val="7843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6259200D-5F67-7D4D-94A1-6E65CBAF735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27" y="649197"/>
            <a:ext cx="10815145" cy="532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59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2FC9B-030D-409D-990E-CD1ACD77D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36524"/>
            <a:ext cx="9982200" cy="827882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Key Challenges </a:t>
            </a:r>
            <a:r>
              <a:rPr lang="de-DE" b="1" dirty="0" err="1"/>
              <a:t>for</a:t>
            </a:r>
            <a:r>
              <a:rPr lang="de-DE" b="1" dirty="0"/>
              <a:t> Women &amp; Girls </a:t>
            </a:r>
            <a:r>
              <a:rPr lang="de-DE" b="1" dirty="0" err="1"/>
              <a:t>related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br>
              <a:rPr lang="de-DE" b="1" dirty="0"/>
            </a:br>
            <a:r>
              <a:rPr lang="en-US" b="1" dirty="0"/>
              <a:t>FSM in Emergencies – what do we know?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B61B54-BD22-4ECF-8CEE-1DF70536D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238" y="1187532"/>
            <a:ext cx="5463542" cy="4729792"/>
          </a:xfrm>
        </p:spPr>
        <p:txBody>
          <a:bodyPr>
            <a:noAutofit/>
          </a:bodyPr>
          <a:lstStyle/>
          <a:p>
            <a:pPr marL="285750" indent="-285750"/>
            <a:r>
              <a:rPr lang="en-US" sz="1800" b="1" dirty="0"/>
              <a:t>Environmental and Public Health risks</a:t>
            </a:r>
          </a:p>
          <a:p>
            <a:pPr marL="742950" lvl="1" indent="-285750"/>
            <a:r>
              <a:rPr lang="en-US" sz="1800" b="0" i="0" dirty="0">
                <a:solidFill>
                  <a:srgbClr val="0F0F0F"/>
                </a:solidFill>
                <a:effectLst/>
                <a:latin typeface="Söhne"/>
              </a:rPr>
              <a:t>Exposure to contaminated water and unsafe sanitation practices</a:t>
            </a:r>
          </a:p>
          <a:p>
            <a:pPr marL="742950" lvl="1" indent="-285750"/>
            <a:r>
              <a:rPr lang="en-US" sz="1800" b="0" i="0" dirty="0">
                <a:solidFill>
                  <a:srgbClr val="0F0F0F"/>
                </a:solidFill>
                <a:effectLst/>
                <a:latin typeface="Söhne"/>
              </a:rPr>
              <a:t>Increased vulnerability to waterborne diseases, especially for pregnant, nursing women &amp; children</a:t>
            </a:r>
            <a:endParaRPr lang="en-US" sz="1800" dirty="0"/>
          </a:p>
          <a:p>
            <a:pPr marL="285750" indent="-285750"/>
            <a:r>
              <a:rPr lang="en-US" sz="1800" b="1" dirty="0"/>
              <a:t>Rapid Population Growth and Density</a:t>
            </a:r>
          </a:p>
          <a:p>
            <a:pPr marL="742950" lvl="1" indent="-285750"/>
            <a:r>
              <a:rPr lang="en-US" sz="1800" b="0" i="0" dirty="0">
                <a:solidFill>
                  <a:srgbClr val="0F0F0F"/>
                </a:solidFill>
                <a:effectLst/>
                <a:latin typeface="Söhne"/>
              </a:rPr>
              <a:t>Overcrowded living conditions and challenges in maintaining personal hygiene/ menstrual health and hygiene (e.g. disposal of menstrual products)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Söhne"/>
              </a:rPr>
              <a:t> </a:t>
            </a:r>
          </a:p>
          <a:p>
            <a:pPr marL="285750" indent="-285750"/>
            <a:r>
              <a:rPr lang="en-US" sz="1800" b="1" dirty="0"/>
              <a:t>Limited access to safe and accessible sanitation facilities</a:t>
            </a:r>
          </a:p>
          <a:p>
            <a:pPr marL="742950" lvl="1" indent="-285750"/>
            <a:r>
              <a:rPr lang="en-US" sz="1800" dirty="0">
                <a:sym typeface="Wingdings" panose="05000000000000000000" pitchFamily="2" charset="2"/>
              </a:rPr>
              <a:t>Increased risk of open defecation and contamination</a:t>
            </a:r>
          </a:p>
          <a:p>
            <a:pPr marL="742950" lvl="1" indent="-285750"/>
            <a:r>
              <a:rPr lang="en-US" sz="1800" b="0" i="0" dirty="0">
                <a:solidFill>
                  <a:srgbClr val="0F0F0F"/>
                </a:solidFill>
                <a:effectLst/>
                <a:latin typeface="Söhne"/>
              </a:rPr>
              <a:t>Greater vulnerability to Gender-Based Violence due to lack of safe and private facilities</a:t>
            </a:r>
            <a:endParaRPr lang="en-US" sz="1800" b="0" i="0" dirty="0">
              <a:solidFill>
                <a:srgbClr val="0F0F0F"/>
              </a:solidFill>
              <a:effectLst/>
              <a:latin typeface="Söhne"/>
              <a:sym typeface="Wingdings" panose="05000000000000000000" pitchFamily="2" charset="2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129B2-573B-4F3D-BB86-B5E2DE58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29D4-B7FA-4DA8-9219-F5737C68072A}" type="datetime1">
              <a:rPr lang="de-DE" smtClean="0"/>
              <a:t>29.11.2023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C7EBC0-75AE-48C4-A6F6-C39D356A5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SuSanA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DFE183-AC56-4A1B-AEDA-70BBBFF7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2789-8398-4EF6-9E20-C10F62198DF1}" type="slidenum">
              <a:rPr lang="de-DE" smtClean="0"/>
              <a:t>19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E5E101A-DB20-7A86-B952-0CF131521BC3}"/>
              </a:ext>
            </a:extLst>
          </p:cNvPr>
          <p:cNvSpPr txBox="1">
            <a:spLocks/>
          </p:cNvSpPr>
          <p:nvPr/>
        </p:nvSpPr>
        <p:spPr>
          <a:xfrm>
            <a:off x="6295698" y="1187532"/>
            <a:ext cx="5463542" cy="47297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AD9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AD9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AD9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AD9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AD9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800" b="1" dirty="0"/>
              <a:t>Resource Constraints (incl. financial, human and technical resources) </a:t>
            </a:r>
          </a:p>
          <a:p>
            <a:pPr marL="742950" lvl="1" indent="-285750"/>
            <a:r>
              <a:rPr lang="en-US" sz="1800" dirty="0"/>
              <a:t>Inadequate planning may increase challenges &amp; hinder the implementation of effective FSM strategies</a:t>
            </a:r>
          </a:p>
          <a:p>
            <a:pPr marL="742950" lvl="1" indent="-285750"/>
            <a:r>
              <a:rPr lang="en-US" sz="1800" dirty="0"/>
              <a:t>Continued health risks for women; lack of community engagement</a:t>
            </a:r>
          </a:p>
          <a:p>
            <a:pPr marL="742950" lvl="1" indent="-285750"/>
            <a:r>
              <a:rPr lang="en-US" sz="1800" dirty="0"/>
              <a:t>Women are disproportionately underrepresented in organizations across the sector</a:t>
            </a:r>
          </a:p>
          <a:p>
            <a:pPr marL="742950" lvl="1" indent="-285750"/>
            <a:r>
              <a:rPr lang="en-US" sz="1800" dirty="0">
                <a:solidFill>
                  <a:srgbClr val="0F0F0F"/>
                </a:solidFill>
                <a:latin typeface="Söhne"/>
              </a:rPr>
              <a:t>Risk of inadequate sanitation services persisting in the post-emergency phase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F0F0F"/>
              </a:solidFill>
              <a:latin typeface="Söhne"/>
            </a:endParaRPr>
          </a:p>
          <a:p>
            <a:pPr marL="285750" indent="-285750"/>
            <a:r>
              <a:rPr lang="en-US" sz="2200" b="1" dirty="0">
                <a:solidFill>
                  <a:srgbClr val="FF0000"/>
                </a:solidFill>
                <a:latin typeface="Söhne"/>
              </a:rPr>
              <a:t>The analysis shows that the link between FSM and gender in humanitarian situations/emergencies seems to be almost unexplored!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4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2FC9B-030D-409D-990E-CD1ACD77D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Exploring the Gender Dimension of FSM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B61B54-BD22-4ECF-8CEE-1DF70536D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238" y="1919112"/>
            <a:ext cx="5463542" cy="3998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/>
              <a:t>Abhilaasha Nagarajan &amp; Niladri Chakraborti – </a:t>
            </a:r>
          </a:p>
          <a:p>
            <a:pPr marL="0" indent="0">
              <a:buNone/>
            </a:pPr>
            <a:r>
              <a:rPr lang="en-US" sz="1800" b="1"/>
              <a:t>Indian Institute for Human Settlements (IIHS)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Daphne Manolakos – </a:t>
            </a:r>
          </a:p>
          <a:p>
            <a:pPr marL="0" indent="0">
              <a:buNone/>
            </a:pPr>
            <a:r>
              <a:rPr lang="en-US" sz="1800" b="1" dirty="0"/>
              <a:t>Sustainable Sanitation Alliance (SuSanA</a:t>
            </a:r>
            <a:r>
              <a:rPr lang="en-US" sz="1800" b="1"/>
              <a:t>)</a:t>
            </a:r>
          </a:p>
          <a:p>
            <a:pPr marL="0" indent="0">
              <a:buNone/>
            </a:pPr>
            <a:endParaRPr lang="en-US" sz="1800" b="1"/>
          </a:p>
          <a:p>
            <a:pPr marL="0" indent="0">
              <a:buNone/>
            </a:pPr>
            <a:r>
              <a:rPr lang="en-US" sz="1800" b="1"/>
              <a:t>Maren Heuvels – </a:t>
            </a:r>
          </a:p>
          <a:p>
            <a:pPr marL="0" indent="0">
              <a:buNone/>
            </a:pPr>
            <a:r>
              <a:rPr lang="en-US" sz="1800" b="1"/>
              <a:t>Sector Program Water Policy, GIZ</a:t>
            </a:r>
            <a:endParaRPr lang="en-US" sz="1800" b="0" i="0">
              <a:solidFill>
                <a:srgbClr val="0F0F0F"/>
              </a:solidFill>
              <a:effectLst/>
              <a:latin typeface="Söhne"/>
              <a:sym typeface="Wingdings" panose="05000000000000000000" pitchFamily="2" charset="2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129B2-573B-4F3D-BB86-B5E2DE58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29D4-B7FA-4DA8-9219-F5737C68072A}" type="datetime1">
              <a:rPr lang="de-DE" smtClean="0"/>
              <a:t>29.11.2023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C7EBC0-75AE-48C4-A6F6-C39D356A5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SuSanA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DFE183-AC56-4A1B-AEDA-70BBBFF7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2789-8398-4EF6-9E20-C10F62198DF1}" type="slidenum">
              <a:rPr lang="de-DE" smtClean="0"/>
              <a:t>2</a:t>
            </a:fld>
            <a:endParaRPr lang="de-DE"/>
          </a:p>
        </p:txBody>
      </p:sp>
      <p:pic>
        <p:nvPicPr>
          <p:cNvPr id="8" name="Grafik 7" descr="Ein Bild, das Spielzeug, Cartoon enthält.&#10;&#10;Automatisch generierte Beschreibung">
            <a:extLst>
              <a:ext uri="{FF2B5EF4-FFF2-40B4-BE49-F238E27FC236}">
                <a16:creationId xmlns:a16="http://schemas.microsoft.com/office/drawing/2014/main" id="{3B72FBDD-7C1E-B56C-A395-CC0D957F36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188" y="1429894"/>
            <a:ext cx="3998212" cy="399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78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2FC9B-030D-409D-990E-CD1ACD77D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Learnings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Jordan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B61B54-BD22-4ECF-8CEE-1DF70536D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238" y="1187532"/>
            <a:ext cx="7492038" cy="498943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Assessing</a:t>
            </a:r>
            <a:r>
              <a:rPr lang="en-US" dirty="0"/>
              <a:t> </a:t>
            </a:r>
            <a:r>
              <a:rPr lang="en-US" b="1" dirty="0"/>
              <a:t>and prioritizing interventions </a:t>
            </a:r>
            <a:r>
              <a:rPr lang="en-US" dirty="0"/>
              <a:t>based on identified risks and community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Community Engagement </a:t>
            </a:r>
            <a:r>
              <a:rPr lang="en-US" dirty="0"/>
              <a:t>activities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Involving local communities, especially women and marginalized groups, in decision-making processes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0F0F"/>
                </a:solidFill>
                <a:effectLst/>
                <a:latin typeface="Söhne"/>
              </a:rPr>
              <a:t>Conduct Awareness Campaigns: </a:t>
            </a:r>
            <a:r>
              <a:rPr lang="en-US" b="0" i="0" dirty="0">
                <a:solidFill>
                  <a:srgbClr val="0F0F0F"/>
                </a:solidFill>
                <a:effectLst/>
                <a:latin typeface="Söhne"/>
              </a:rPr>
              <a:t>Address questions related to cultural beliefs, especially regarding excreta disposal for women and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Capacity Building: </a:t>
            </a:r>
            <a:r>
              <a:rPr lang="en-US" dirty="0"/>
              <a:t>Provide plumbing </a:t>
            </a:r>
            <a:r>
              <a:rPr lang="en-US" b="1" dirty="0"/>
              <a:t>training</a:t>
            </a:r>
            <a:r>
              <a:rPr lang="en-US" dirty="0"/>
              <a:t> for males and females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129B2-573B-4F3D-BB86-B5E2DE58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29D4-B7FA-4DA8-9219-F5737C68072A}" type="datetime1">
              <a:rPr lang="de-DE" smtClean="0"/>
              <a:t>29.11.2023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C7EBC0-75AE-48C4-A6F6-C39D356A5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SuSanA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DFE183-AC56-4A1B-AEDA-70BBBFF7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2789-8398-4EF6-9E20-C10F62198DF1}" type="slidenum">
              <a:rPr lang="de-DE" smtClean="0"/>
              <a:t>20</a:t>
            </a:fld>
            <a:endParaRPr lang="de-DE"/>
          </a:p>
        </p:txBody>
      </p:sp>
      <p:pic>
        <p:nvPicPr>
          <p:cNvPr id="7" name="Bildplatzhalter 11" descr="Ein Bild, das Kleidung, Person, draußen, Jacke enthält.&#10;&#10;Automatisch generierte Beschreibung">
            <a:extLst>
              <a:ext uri="{FF2B5EF4-FFF2-40B4-BE49-F238E27FC236}">
                <a16:creationId xmlns:a16="http://schemas.microsoft.com/office/drawing/2014/main" id="{0404AEC9-7754-154E-46D9-002DFAE3F2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8274" y="1288321"/>
            <a:ext cx="3605923" cy="1812332"/>
          </a:xfrm>
          <a:prstGeom prst="rect">
            <a:avLst/>
          </a:prstGeom>
        </p:spPr>
      </p:pic>
      <p:pic>
        <p:nvPicPr>
          <p:cNvPr id="8" name="Bildplatzhalter 13" descr="Ein Bild, das Kleidung, Person, draußen, Baum enthält.&#10;&#10;Automatisch generierte Beschreibung">
            <a:extLst>
              <a:ext uri="{FF2B5EF4-FFF2-40B4-BE49-F238E27FC236}">
                <a16:creationId xmlns:a16="http://schemas.microsoft.com/office/drawing/2014/main" id="{5CC5CD9B-6ED9-62BE-B189-1EBEBDF23F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8275" y="3333454"/>
            <a:ext cx="3605923" cy="1812332"/>
          </a:xfrm>
          <a:prstGeom prst="rect">
            <a:avLst/>
          </a:prstGeom>
        </p:spPr>
      </p:pic>
      <p:sp>
        <p:nvSpPr>
          <p:cNvPr id="9" name="Textplatzhalter 5">
            <a:extLst>
              <a:ext uri="{FF2B5EF4-FFF2-40B4-BE49-F238E27FC236}">
                <a16:creationId xmlns:a16="http://schemas.microsoft.com/office/drawing/2014/main" id="{2F186AA8-AA37-6FC2-A1C7-E0217CCD56C0}"/>
              </a:ext>
            </a:extLst>
          </p:cNvPr>
          <p:cNvSpPr txBox="1">
            <a:spLocks/>
          </p:cNvSpPr>
          <p:nvPr/>
        </p:nvSpPr>
        <p:spPr>
          <a:xfrm>
            <a:off x="8408274" y="5191612"/>
            <a:ext cx="3605923" cy="4788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/>
              <a:t>©GIZ Jordan, Azraq </a:t>
            </a:r>
            <a:r>
              <a:rPr lang="de-DE" sz="1800" err="1"/>
              <a:t>refugee</a:t>
            </a:r>
            <a:r>
              <a:rPr lang="de-DE" sz="1800"/>
              <a:t> camp</a:t>
            </a:r>
          </a:p>
        </p:txBody>
      </p:sp>
    </p:spTree>
    <p:extLst>
      <p:ext uri="{BB962C8B-B14F-4D97-AF65-F5344CB8AC3E}">
        <p14:creationId xmlns:p14="http://schemas.microsoft.com/office/powerpoint/2010/main" val="944015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2FC9B-030D-409D-990E-CD1ACD77D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FSM in Emergencies/Humanitarian Settings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B61B54-BD22-4ECF-8CEE-1DF70536D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237" y="1187532"/>
            <a:ext cx="10928921" cy="297456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err="1"/>
              <a:t>Faecal</a:t>
            </a:r>
            <a:r>
              <a:rPr lang="en-US" sz="1800" b="1"/>
              <a:t> sludge management (FSM) </a:t>
            </a:r>
            <a:r>
              <a:rPr lang="en-US" sz="1800"/>
              <a:t>includes the storage, collection, transport, treatment and safe end use or disposal of fecal sludge. </a:t>
            </a:r>
            <a:r>
              <a:rPr lang="en-US" sz="1800" err="1"/>
              <a:t>Faecal</a:t>
            </a:r>
            <a:r>
              <a:rPr lang="en-US" sz="1800"/>
              <a:t> sludge is defined as the material that is collected in on-site sanitation technologies like pit latrines or septic tanks.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/>
              <a:t>SDG 6</a:t>
            </a:r>
            <a:r>
              <a:rPr lang="en-US" sz="1800"/>
              <a:t>’s targets address sanitation beyond access to toilets, to include </a:t>
            </a:r>
            <a:r>
              <a:rPr lang="en-US" sz="1800" b="1"/>
              <a:t>safe management of excreta</a:t>
            </a:r>
            <a:r>
              <a:rPr lang="en-US" sz="180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Past sanitation emergency responses focused on rapid on-site solutions, neglecting the entire sanitation service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Although information and </a:t>
            </a:r>
            <a:r>
              <a:rPr lang="en-US" sz="1800" b="1"/>
              <a:t>guidance on FSM exists</a:t>
            </a:r>
            <a:r>
              <a:rPr lang="en-US" sz="1800"/>
              <a:t>, measures are rarely applied in emergency 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New challenges such as the </a:t>
            </a:r>
            <a:r>
              <a:rPr lang="en-US" sz="1800" b="1"/>
              <a:t>Bangladesh (Cox’s Bazaar) </a:t>
            </a:r>
            <a:r>
              <a:rPr lang="en-US" sz="1800"/>
              <a:t>context act as a catalyst for humanitarians to start considering FSM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129B2-573B-4F3D-BB86-B5E2DE58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29D4-B7FA-4DA8-9219-F5737C68072A}" type="datetime1">
              <a:rPr lang="de-DE" smtClean="0"/>
              <a:t>29.11.2023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C7EBC0-75AE-48C4-A6F6-C39D356A5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SuSanA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DFE183-AC56-4A1B-AEDA-70BBBFF7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2789-8398-4EF6-9E20-C10F62198DF1}" type="slidenum">
              <a:rPr lang="de-DE" smtClean="0"/>
              <a:t>21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DC30658-209A-B666-AB82-0D2D2EC37C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94"/>
          <a:stretch/>
        </p:blipFill>
        <p:spPr>
          <a:xfrm>
            <a:off x="1310717" y="4372302"/>
            <a:ext cx="9294221" cy="198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03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E4687B-F493-49FE-A929-5B5E06D38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77" y="4477850"/>
            <a:ext cx="10437562" cy="827882"/>
          </a:xfrm>
        </p:spPr>
        <p:txBody>
          <a:bodyPr>
            <a:normAutofit/>
          </a:bodyPr>
          <a:lstStyle/>
          <a:p>
            <a:pPr algn="ctr"/>
            <a:r>
              <a:rPr lang="de-DE" sz="3600" b="1" err="1">
                <a:latin typeface="+mn-lt"/>
                <a:ea typeface="+mn-ea"/>
                <a:cs typeface="+mn-cs"/>
              </a:rPr>
              <a:t>Thank</a:t>
            </a:r>
            <a:r>
              <a:rPr lang="de-DE" sz="3600" b="1">
                <a:latin typeface="+mn-lt"/>
                <a:ea typeface="+mn-ea"/>
                <a:cs typeface="+mn-cs"/>
              </a:rPr>
              <a:t> </a:t>
            </a:r>
            <a:r>
              <a:rPr lang="de-DE" sz="3600" b="1" err="1">
                <a:latin typeface="+mn-lt"/>
                <a:ea typeface="+mn-ea"/>
                <a:cs typeface="+mn-cs"/>
              </a:rPr>
              <a:t>you</a:t>
            </a:r>
            <a:r>
              <a:rPr lang="de-DE" sz="3600" b="1">
                <a:latin typeface="+mn-lt"/>
                <a:ea typeface="+mn-ea"/>
                <a:cs typeface="+mn-cs"/>
              </a:rPr>
              <a:t>!</a:t>
            </a:r>
          </a:p>
        </p:txBody>
      </p:sp>
      <p:pic>
        <p:nvPicPr>
          <p:cNvPr id="4" name="Grafik 9">
            <a:hlinkClick r:id="rId2"/>
            <a:extLst>
              <a:ext uri="{FF2B5EF4-FFF2-40B4-BE49-F238E27FC236}">
                <a16:creationId xmlns:a16="http://schemas.microsoft.com/office/drawing/2014/main" id="{92C00A9A-21C0-4F40-AF76-A24D80C1F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4838" y="5185566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8">
            <a:hlinkClick r:id="rId4"/>
            <a:extLst>
              <a:ext uri="{FF2B5EF4-FFF2-40B4-BE49-F238E27FC236}">
                <a16:creationId xmlns:a16="http://schemas.microsoft.com/office/drawing/2014/main" id="{4E06D9E0-3210-407E-A129-26028A9C4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088" y="5185566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7">
            <a:hlinkClick r:id="rId6"/>
            <a:extLst>
              <a:ext uri="{FF2B5EF4-FFF2-40B4-BE49-F238E27FC236}">
                <a16:creationId xmlns:a16="http://schemas.microsoft.com/office/drawing/2014/main" id="{E4834284-26E1-4120-A5A4-F67993586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338" y="5210207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hlinkClick r:id="rId8"/>
            <a:extLst>
              <a:ext uri="{FF2B5EF4-FFF2-40B4-BE49-F238E27FC236}">
                <a16:creationId xmlns:a16="http://schemas.microsoft.com/office/drawing/2014/main" id="{8899C513-9A5D-4516-B59E-E30E6636A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2838" y="5210207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5">
            <a:hlinkClick r:id="rId10"/>
            <a:extLst>
              <a:ext uri="{FF2B5EF4-FFF2-40B4-BE49-F238E27FC236}">
                <a16:creationId xmlns:a16="http://schemas.microsoft.com/office/drawing/2014/main" id="{3A279573-8177-4604-933B-CB6E912A1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4088" y="5210207"/>
            <a:ext cx="100800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233791F1-AC29-4EBE-A979-8BDB8FEEA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2E4B0-0FE1-40E0-94C5-5DA66FC794BD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29.11.2023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F52B0E45-4893-4377-A74B-EC8EE1ABF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SuSanA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DF45847-6841-4B1B-A360-09A3B33AE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462789-8398-4EF6-9E20-C10F62198DF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fik 3" descr="Ein Bild, das draußen, Gruppe, Gebäude, Personen enthält.&#10;&#10;Automatisch generierte Beschreibung">
            <a:extLst>
              <a:ext uri="{FF2B5EF4-FFF2-40B4-BE49-F238E27FC236}">
                <a16:creationId xmlns:a16="http://schemas.microsoft.com/office/drawing/2014/main" id="{DE8079FE-89D9-4350-AF2D-48D5919E35F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5" y="1099796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050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>
            <a:spLocks noGrp="1"/>
          </p:cNvSpPr>
          <p:nvPr>
            <p:ph type="pic" idx="2"/>
          </p:nvPr>
        </p:nvSpPr>
        <p:spPr>
          <a:xfrm>
            <a:off x="0" y="0"/>
            <a:ext cx="4705350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IN"/>
          </a:p>
        </p:txBody>
      </p:sp>
      <p:sp>
        <p:nvSpPr>
          <p:cNvPr id="101" name="Google Shape;101;p1"/>
          <p:cNvSpPr txBox="1">
            <a:spLocks noGrp="1"/>
          </p:cNvSpPr>
          <p:nvPr>
            <p:ph type="body" idx="1"/>
          </p:nvPr>
        </p:nvSpPr>
        <p:spPr>
          <a:xfrm>
            <a:off x="5108575" y="2782208"/>
            <a:ext cx="6569419" cy="657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500"/>
              </a:spcAft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FSM &amp; Gender</a:t>
            </a: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2925" y="0"/>
            <a:ext cx="1766888" cy="344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8" y="0"/>
            <a:ext cx="3090863" cy="1897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38" y="3417888"/>
            <a:ext cx="3494088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86150" y="3417888"/>
            <a:ext cx="1363663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90738" y="5126038"/>
            <a:ext cx="2759075" cy="173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5126038"/>
            <a:ext cx="2106613" cy="173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38" y="1881188"/>
            <a:ext cx="3090863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8AF1C4-8525-A2C0-CC0D-3E0B26EFC1B1}"/>
              </a:ext>
            </a:extLst>
          </p:cNvPr>
          <p:cNvSpPr txBox="1"/>
          <p:nvPr/>
        </p:nvSpPr>
        <p:spPr>
          <a:xfrm>
            <a:off x="5329307" y="4770068"/>
            <a:ext cx="61279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800"/>
              <a:buNone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November 2023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800"/>
              <a:buNone/>
            </a:pPr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800"/>
              <a:buNone/>
            </a:pPr>
            <a:r>
              <a:rPr lang="en-US" sz="2000" b="1" dirty="0" err="1">
                <a:solidFill>
                  <a:schemeClr val="bg1">
                    <a:lumMod val="85000"/>
                  </a:schemeClr>
                </a:solidFill>
              </a:rPr>
              <a:t>Faecal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</a:rPr>
              <a:t> Sludge Management – the Humanitarian Sanitation Hub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541FD3-CDB8-3505-2BEF-497AB445949D}"/>
              </a:ext>
            </a:extLst>
          </p:cNvPr>
          <p:cNvSpPr/>
          <p:nvPr/>
        </p:nvSpPr>
        <p:spPr>
          <a:xfrm>
            <a:off x="3740665" y="5026468"/>
            <a:ext cx="8451334" cy="1622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999" y="242423"/>
            <a:ext cx="11137147" cy="52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US"/>
            </a:defPPr>
            <a:lvl1pPr marL="609585" marR="0" lvl="0" indent="-30479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4564"/>
              </a:buClr>
              <a:buSzPts val="3200"/>
              <a:buFont typeface="Arial"/>
              <a:buNone/>
              <a:defRPr sz="3100" b="1" i="0" u="none" strike="noStrike" cap="none">
                <a:solidFill>
                  <a:srgbClr val="274564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Arial"/>
              </a:defRPr>
            </a:lvl1pPr>
            <a:lvl2pPr marL="1219170" marR="0" lvl="1" indent="-457189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31789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5F5F5F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0639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5F5F5F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97923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5F5F5F"/>
              </a:buClr>
              <a:buSzPts val="1100"/>
              <a:buFont typeface="Arial"/>
              <a:buChar char="•"/>
              <a:defRPr sz="1467" b="0" i="0" u="none" strike="noStrike" cap="none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4267093" marR="0" lvl="6" indent="-423323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4876678" marR="0" lvl="7" indent="-423323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5486263" marR="0" lvl="8" indent="-423323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GB" dirty="0"/>
              <a:t>Indian Institute For Human Settlements (IIHS)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22AC8F-BC14-E285-F0C5-0A33A5674BF5}"/>
              </a:ext>
            </a:extLst>
          </p:cNvPr>
          <p:cNvGrpSpPr/>
          <p:nvPr/>
        </p:nvGrpSpPr>
        <p:grpSpPr>
          <a:xfrm>
            <a:off x="4571999" y="928858"/>
            <a:ext cx="7619999" cy="5719853"/>
            <a:chOff x="3946358" y="874339"/>
            <a:chExt cx="7760560" cy="5719853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18B77B1E-E619-7816-3BA2-270E21068B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46358" y="874339"/>
              <a:ext cx="7760560" cy="5719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4EAD06-D1A2-3D70-C522-5C5693164187}"/>
                </a:ext>
              </a:extLst>
            </p:cNvPr>
            <p:cNvSpPr/>
            <p:nvPr/>
          </p:nvSpPr>
          <p:spPr>
            <a:xfrm>
              <a:off x="10651958" y="6416842"/>
              <a:ext cx="1054960" cy="177350"/>
            </a:xfrm>
            <a:prstGeom prst="rect">
              <a:avLst/>
            </a:prstGeom>
            <a:solidFill>
              <a:srgbClr val="F1F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F8BB6BB-0538-61E0-9E4C-3F86CAA5B012}"/>
              </a:ext>
            </a:extLst>
          </p:cNvPr>
          <p:cNvSpPr/>
          <p:nvPr/>
        </p:nvSpPr>
        <p:spPr>
          <a:xfrm>
            <a:off x="406333" y="975400"/>
            <a:ext cx="4209511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20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Established in 2008</a:t>
            </a:r>
          </a:p>
          <a:p>
            <a:pPr marL="457200" indent="-457200">
              <a:spcAft>
                <a:spcPts val="20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A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national education, practice and research institution </a:t>
            </a:r>
          </a:p>
          <a:p>
            <a:pPr marL="457200" indent="-457200">
              <a:spcAft>
                <a:spcPts val="20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For equitable, sustainable and efficient transformation of Indian urban settlements </a:t>
            </a:r>
          </a:p>
          <a:p>
            <a:pPr marL="457200" indent="-457200">
              <a:spcAft>
                <a:spcPts val="20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Practice-based, interdisciplinary, urban-focused prospective university</a:t>
            </a:r>
          </a:p>
          <a:p>
            <a:pPr marL="457200" indent="-457200">
              <a:spcAft>
                <a:spcPts val="2000"/>
              </a:spcAft>
              <a:buFont typeface="+mj-lt"/>
              <a:buAutoNum type="arabicPeriod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Extensive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network of public, private and academic partners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ea typeface="Open Sans" panose="020B060402020202020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Open Sans" panose="020B060402020202020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1A285-6442-D829-9AC0-62E6DD5763A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83AD8D-C3B7-4CDB-852A-525CB695D1E4}" type="slidenum"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4</a:t>
            </a:fld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1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53;p4">
            <a:extLst>
              <a:ext uri="{FF2B5EF4-FFF2-40B4-BE49-F238E27FC236}">
                <a16:creationId xmlns:a16="http://schemas.microsoft.com/office/drawing/2014/main" id="{8BF6D33D-E261-1A34-FA63-D84D73CB7ED2}"/>
              </a:ext>
            </a:extLst>
          </p:cNvPr>
          <p:cNvSpPr txBox="1"/>
          <p:nvPr/>
        </p:nvSpPr>
        <p:spPr>
          <a:xfrm>
            <a:off x="603110" y="1176584"/>
            <a:ext cx="6287290" cy="53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spcAft>
                <a:spcPts val="20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Supporting Tamil Nadu’s Total Sanitation Mission</a:t>
            </a:r>
          </a:p>
          <a:p>
            <a:pPr marL="457200" marR="0" lvl="0" indent="-457200" algn="l" rtl="0">
              <a:spcAft>
                <a:spcPts val="20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Arial"/>
              </a:rPr>
              <a:t>Technical Support Unit 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Arial"/>
              </a:rPr>
              <a:t>(TSU) for the Government of Tamil Nadu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Arial"/>
              </a:rPr>
              <a:t> - </a:t>
            </a:r>
            <a:r>
              <a:rPr lang="en-US" sz="2000" b="1" dirty="0">
                <a:solidFill>
                  <a:schemeClr val="dk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Arial"/>
              </a:rPr>
              <a:t>l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Arial"/>
              </a:rPr>
              <a:t>aunched in 2015, instituted within 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Arial"/>
              </a:rPr>
              <a:t>Municipal Administration and Water Supply Department (MAWS)</a:t>
            </a:r>
          </a:p>
          <a:p>
            <a:pPr marL="457200" marR="0" lvl="0" indent="-457200" algn="l" rtl="0">
              <a:spcAft>
                <a:spcPts val="20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Arial"/>
              </a:rPr>
              <a:t>Scaling FSM across </a:t>
            </a:r>
            <a:r>
              <a:rPr lang="en-US" sz="2000" b="1" dirty="0">
                <a:solidFill>
                  <a:schemeClr val="dk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Arial"/>
              </a:rPr>
              <a:t>649 towns and cities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Arial"/>
              </a:rPr>
              <a:t> covering a population of </a:t>
            </a:r>
            <a:r>
              <a:rPr lang="en-US" sz="2000" b="1" dirty="0">
                <a:solidFill>
                  <a:schemeClr val="dk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Arial"/>
              </a:rPr>
              <a:t>30 million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Arial"/>
              </a:rPr>
              <a:t>.</a:t>
            </a:r>
            <a:endParaRPr lang="en-US" sz="2000" dirty="0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20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Engaging with </a:t>
            </a:r>
            <a:r>
              <a:rPr lang="en-US" sz="2000" b="1" dirty="0">
                <a:solidFill>
                  <a:schemeClr val="dk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Multiple Stakeholders</a:t>
            </a:r>
            <a:r>
              <a:rPr lang="en-US" sz="2000" dirty="0">
                <a:solidFill>
                  <a:schemeClr val="dk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: Govt, Civil Society, NGOs, CBOs, Private Sector</a:t>
            </a:r>
          </a:p>
          <a:p>
            <a:pPr marL="457200" indent="-457200">
              <a:spcAft>
                <a:spcPts val="20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Multiple forms of intervention </a:t>
            </a:r>
            <a:r>
              <a:rPr lang="en-US" sz="20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to address barriers and enable transformations</a:t>
            </a:r>
          </a:p>
          <a:p>
            <a:pPr marL="457200" indent="-457200">
              <a:spcAft>
                <a:spcPts val="200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Focusing on Inclusive Sanitation</a:t>
            </a:r>
            <a:endParaRPr lang="en-US" sz="2000" dirty="0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47" name="Google Shape;147;p4"/>
          <p:cNvSpPr txBox="1">
            <a:spLocks noGrp="1"/>
          </p:cNvSpPr>
          <p:nvPr>
            <p:ph type="body" idx="2"/>
          </p:nvPr>
        </p:nvSpPr>
        <p:spPr>
          <a:xfrm>
            <a:off x="205934" y="251536"/>
            <a:ext cx="12406525" cy="68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4564"/>
              </a:buClr>
              <a:buSzPts val="3200"/>
              <a:buNone/>
            </a:pPr>
            <a:r>
              <a:rPr lang="en-US" sz="31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Tamil Nadu Urban Sanitation Support Programme (TNUSSP)</a:t>
            </a:r>
          </a:p>
        </p:txBody>
      </p:sp>
      <p:sp>
        <p:nvSpPr>
          <p:cNvPr id="78" name="Slide Number Placeholder 3">
            <a:extLst>
              <a:ext uri="{FF2B5EF4-FFF2-40B4-BE49-F238E27FC236}">
                <a16:creationId xmlns:a16="http://schemas.microsoft.com/office/drawing/2014/main" id="{628C4A48-BF1D-E92B-1433-3FD5429CD7CB}"/>
              </a:ext>
            </a:extLst>
          </p:cNvPr>
          <p:cNvSpPr txBox="1">
            <a:spLocks/>
          </p:cNvSpPr>
          <p:nvPr/>
        </p:nvSpPr>
        <p:spPr>
          <a:xfrm>
            <a:off x="9309735" y="6600824"/>
            <a:ext cx="2743200" cy="1873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1000" smtClean="0">
                <a:solidFill>
                  <a:schemeClr val="tx2">
                    <a:lumMod val="50000"/>
                  </a:schemeClr>
                </a:solidFill>
              </a:rPr>
              <a:pPr algn="r"/>
              <a:t>5</a:t>
            </a:fld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" name="Google Shape;272;p10" descr="A picture containing outdoor, road, highway&#10;&#10;Description automatically generated">
            <a:extLst>
              <a:ext uri="{FF2B5EF4-FFF2-40B4-BE49-F238E27FC236}">
                <a16:creationId xmlns:a16="http://schemas.microsoft.com/office/drawing/2014/main" id="{212708C0-E28A-8463-8D2E-A86E05F691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0400" y="1176584"/>
            <a:ext cx="4470983" cy="3004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8C589F5-E093-C9EA-278B-47F5F2DD80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400" y="4349316"/>
            <a:ext cx="4470983" cy="20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57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9A085-8218-B0B1-1891-52811D6CD2A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42912" y="53233"/>
            <a:ext cx="10927600" cy="1066800"/>
          </a:xfrm>
        </p:spPr>
        <p:txBody>
          <a:bodyPr/>
          <a:lstStyle/>
          <a:p>
            <a:r>
              <a:rPr lang="en-US" dirty="0"/>
              <a:t>Inclusive Sanitation: Focus Areas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E0130B-45C7-03C9-FD36-F4A14E118282}"/>
              </a:ext>
            </a:extLst>
          </p:cNvPr>
          <p:cNvSpPr txBox="1"/>
          <p:nvPr/>
        </p:nvSpPr>
        <p:spPr>
          <a:xfrm>
            <a:off x="1272529" y="5224113"/>
            <a:ext cx="2912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/>
            <a:r>
              <a:rPr lang="en-US" sz="1800" dirty="0"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  <a:sym typeface="Arial"/>
              </a:rPr>
              <a:t>Welfare and Well-being of Sanitation Workers</a:t>
            </a:r>
          </a:p>
        </p:txBody>
      </p:sp>
      <p:pic>
        <p:nvPicPr>
          <p:cNvPr id="6" name="Google Shape;657;g100faf5fd7c_0_100" descr="https://lh4.googleusercontent.com/09Q_81dopoONT1ZZsNaXEbsHv6nzBx-R2mrQPUBi5_V3120l1PkIMg1i85ziOSqVEh2OSyfYBMoekxtSreY-1Hr2bS6DlRwHDOMlNLWKx0F7J9ynaDhUG-YsuIlHy-1CR2RLiho=s1600">
            <a:extLst>
              <a:ext uri="{FF2B5EF4-FFF2-40B4-BE49-F238E27FC236}">
                <a16:creationId xmlns:a16="http://schemas.microsoft.com/office/drawing/2014/main" id="{92E4FD1B-0CF5-C267-F3D5-1964C37A4D3B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7399" y="2900225"/>
            <a:ext cx="2818486" cy="21989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675F2F-32D3-7075-1B0A-CC313CC8B325}"/>
              </a:ext>
            </a:extLst>
          </p:cNvPr>
          <p:cNvSpPr txBox="1"/>
          <p:nvPr/>
        </p:nvSpPr>
        <p:spPr>
          <a:xfrm>
            <a:off x="8007397" y="5224113"/>
            <a:ext cx="28184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/>
            <a:r>
              <a:rPr lang="en-US" sz="1800" dirty="0"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  <a:sym typeface="Arial"/>
              </a:rPr>
              <a:t>Integrating Gender in Sanitation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ADA3863-6043-3FE7-531A-66322F92E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9965" y="2915146"/>
            <a:ext cx="2912071" cy="218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F8B5C6-A05B-B69E-D6B7-B7151A11F717}"/>
              </a:ext>
            </a:extLst>
          </p:cNvPr>
          <p:cNvSpPr txBox="1"/>
          <p:nvPr/>
        </p:nvSpPr>
        <p:spPr>
          <a:xfrm>
            <a:off x="4639964" y="5349026"/>
            <a:ext cx="2912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/>
            <a:r>
              <a:rPr lang="en-US" sz="1800" dirty="0"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  <a:sym typeface="Arial"/>
              </a:rPr>
              <a:t>Improving Access and Services for Urban Poor</a:t>
            </a:r>
          </a:p>
        </p:txBody>
      </p:sp>
      <p:pic>
        <p:nvPicPr>
          <p:cNvPr id="10" name="Picture 2" descr="Image">
            <a:extLst>
              <a:ext uri="{FF2B5EF4-FFF2-40B4-BE49-F238E27FC236}">
                <a16:creationId xmlns:a16="http://schemas.microsoft.com/office/drawing/2014/main" id="{BCAC754F-96B3-DE95-4DE8-0CA7A3613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0"/>
          <a:stretch/>
        </p:blipFill>
        <p:spPr bwMode="auto">
          <a:xfrm>
            <a:off x="1272529" y="2915146"/>
            <a:ext cx="2912071" cy="219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55B6DE-106A-9735-7395-089E6C08E1CC}"/>
              </a:ext>
            </a:extLst>
          </p:cNvPr>
          <p:cNvSpPr txBox="1"/>
          <p:nvPr/>
        </p:nvSpPr>
        <p:spPr>
          <a:xfrm>
            <a:off x="821488" y="1120033"/>
            <a:ext cx="105490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/>
            <a:r>
              <a:rPr lang="en-US" sz="1800" dirty="0"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  <a:sym typeface="Arial"/>
              </a:rPr>
              <a:t>Inclusive Sanitation?</a:t>
            </a:r>
          </a:p>
          <a:p>
            <a:pPr marL="285750" indent="-285750"/>
            <a:endParaRPr lang="en-US" dirty="0">
              <a:latin typeface="Arial" panose="020B0604020202020204" pitchFamily="34" charset="0"/>
              <a:ea typeface="Roboto Light" panose="020B0604020202020204" charset="0"/>
              <a:cs typeface="Arial" panose="020B0604020202020204" pitchFamily="34" charset="0"/>
              <a:sym typeface="Arial"/>
            </a:endParaRPr>
          </a:p>
          <a:p>
            <a:pPr marL="285750" indent="-285750"/>
            <a:r>
              <a:rPr lang="en-US" sz="1800" dirty="0"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  <a:sym typeface="Arial"/>
              </a:rPr>
              <a:t>Everyone has access to safely managed sanitation along with equitable and sustainable services  </a:t>
            </a:r>
          </a:p>
        </p:txBody>
      </p:sp>
    </p:spTree>
    <p:extLst>
      <p:ext uri="{BB962C8B-B14F-4D97-AF65-F5344CB8AC3E}">
        <p14:creationId xmlns:p14="http://schemas.microsoft.com/office/powerpoint/2010/main" val="338512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603BF14-60C5-58F8-1866-002E68559E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N" sz="3200" dirty="0"/>
              <a:t>Integrating gender </a:t>
            </a:r>
            <a:r>
              <a:rPr lang="en-IN" dirty="0"/>
              <a:t>along the </a:t>
            </a:r>
            <a:r>
              <a:rPr lang="en-IN" sz="3200" dirty="0"/>
              <a:t>Full Cycle of Sanitation</a:t>
            </a:r>
            <a:endParaRPr lang="en-IN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F03D50-B024-4E8C-8CBD-8949496EA4A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83AD8D-C3B7-4CDB-852A-525CB695D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449C57-18FE-4535-BB32-42C8B3771BB5}"/>
              </a:ext>
            </a:extLst>
          </p:cNvPr>
          <p:cNvSpPr txBox="1"/>
          <p:nvPr/>
        </p:nvSpPr>
        <p:spPr>
          <a:xfrm>
            <a:off x="7548812" y="6506031"/>
            <a:ext cx="42689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800" i="1">
                <a:solidFill>
                  <a:schemeClr val="dk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kumimoji="0" lang="en-IN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Source: TNUSSP, 2019</a:t>
            </a: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E55918E7-9610-4FD9-9997-208AA7AA1369}"/>
              </a:ext>
            </a:extLst>
          </p:cNvPr>
          <p:cNvSpPr txBox="1">
            <a:spLocks/>
          </p:cNvSpPr>
          <p:nvPr/>
        </p:nvSpPr>
        <p:spPr>
          <a:xfrm>
            <a:off x="915590" y="10275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C5A1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57200" indent="-457200">
              <a:buAutoNum type="alphaUcPeriod"/>
            </a:pPr>
            <a:r>
              <a:rPr lang="en-IN" sz="2000" dirty="0">
                <a:solidFill>
                  <a:srgbClr val="274564"/>
                </a:solidFill>
              </a:rPr>
              <a:t>Gender concerns along the Full cycle of Sanitation</a:t>
            </a:r>
          </a:p>
          <a:p>
            <a:endParaRPr lang="en-IN" sz="2000" dirty="0">
              <a:solidFill>
                <a:srgbClr val="274564"/>
              </a:solidFill>
            </a:endParaRPr>
          </a:p>
          <a:p>
            <a:r>
              <a:rPr lang="en-IN" sz="2000" dirty="0">
                <a:solidFill>
                  <a:srgbClr val="274564"/>
                </a:solidFill>
              </a:rPr>
              <a:t>B.   Analytical Lens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20514" y="2353079"/>
            <a:ext cx="9955896" cy="3964242"/>
            <a:chOff x="836429" y="1862747"/>
            <a:chExt cx="9955896" cy="3964242"/>
          </a:xfrm>
        </p:grpSpPr>
        <p:grpSp>
          <p:nvGrpSpPr>
            <p:cNvPr id="8" name="Group 7"/>
            <p:cNvGrpSpPr/>
            <p:nvPr/>
          </p:nvGrpSpPr>
          <p:grpSpPr>
            <a:xfrm>
              <a:off x="7001877" y="3828073"/>
              <a:ext cx="3790448" cy="1998914"/>
              <a:chOff x="-12" y="141673"/>
              <a:chExt cx="22704950" cy="1084188"/>
            </a:xfrm>
          </p:grpSpPr>
          <p:sp>
            <p:nvSpPr>
              <p:cNvPr id="9" name="TextBox 157"/>
              <p:cNvSpPr txBox="1"/>
              <p:nvPr/>
            </p:nvSpPr>
            <p:spPr>
              <a:xfrm>
                <a:off x="-12" y="141673"/>
                <a:ext cx="22704950" cy="16031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 rtlCol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IN" sz="1400" kern="12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EMPOWERMENT</a:t>
                </a:r>
                <a:endPara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158"/>
              <p:cNvSpPr txBox="1"/>
              <p:nvPr/>
            </p:nvSpPr>
            <p:spPr>
              <a:xfrm>
                <a:off x="0" y="326066"/>
                <a:ext cx="22704938" cy="89979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no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kern="1200" dirty="0">
                    <a:solidFill>
                      <a:srgbClr val="40404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Increasing the power of women and other marginalised groups, individually and collectively. </a:t>
                </a:r>
                <a:endPara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kern="1200" dirty="0">
                    <a:solidFill>
                      <a:srgbClr val="40404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400" i="1" kern="1200" dirty="0" err="1">
                    <a:solidFill>
                      <a:srgbClr val="40404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Eg</a:t>
                </a:r>
                <a:r>
                  <a:rPr lang="en-GB" sz="1400" i="1" kern="1200" dirty="0">
                    <a:solidFill>
                      <a:srgbClr val="40404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Marginalised women’s groups taking up contracts for toilet construction and maintenance.</a:t>
                </a:r>
                <a:endPara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840969" y="1862748"/>
              <a:ext cx="3940259" cy="1873250"/>
              <a:chOff x="-430807" y="1"/>
              <a:chExt cx="7079142" cy="1177397"/>
            </a:xfrm>
          </p:grpSpPr>
          <p:sp>
            <p:nvSpPr>
              <p:cNvPr id="13" name="TextBox 148"/>
              <p:cNvSpPr txBox="1"/>
              <p:nvPr/>
            </p:nvSpPr>
            <p:spPr>
              <a:xfrm>
                <a:off x="-430807" y="1"/>
                <a:ext cx="7078326" cy="23548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 rtlCol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IN" sz="1400" kern="12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NO HARM</a:t>
                </a:r>
                <a:endPara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49"/>
              <p:cNvSpPr txBox="1"/>
              <p:nvPr/>
            </p:nvSpPr>
            <p:spPr>
              <a:xfrm>
                <a:off x="-430807" y="277603"/>
                <a:ext cx="7079142" cy="89979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no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400" kern="1200" dirty="0">
                    <a:solidFill>
                      <a:srgbClr val="40404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Not considering GSI in the Full Cycle of Sanitation will lead to harm inflicted on women and other excluded groups. </a:t>
                </a:r>
                <a:endPara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400" kern="1200" dirty="0">
                    <a:solidFill>
                      <a:srgbClr val="40404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400" i="1" kern="1200" dirty="0">
                    <a:solidFill>
                      <a:srgbClr val="40404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e.g. location of CTs should be increase vulnerability</a:t>
                </a:r>
                <a:endPara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05148" y="24918"/>
                <a:ext cx="451066" cy="161725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6881226" y="1862747"/>
              <a:ext cx="3911099" cy="1844676"/>
              <a:chOff x="-28430" y="-90837"/>
              <a:chExt cx="6895739" cy="965528"/>
            </a:xfrm>
          </p:grpSpPr>
          <p:sp>
            <p:nvSpPr>
              <p:cNvPr id="17" name="TextBox 151"/>
              <p:cNvSpPr txBox="1"/>
              <p:nvPr/>
            </p:nvSpPr>
            <p:spPr>
              <a:xfrm>
                <a:off x="-28428" y="-90837"/>
                <a:ext cx="6895737" cy="19721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 rtlCol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IN" sz="1400" kern="120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RIGHTS</a:t>
                </a:r>
                <a:endParaRPr lang="en-US" sz="1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52"/>
              <p:cNvSpPr txBox="1"/>
              <p:nvPr/>
            </p:nvSpPr>
            <p:spPr>
              <a:xfrm>
                <a:off x="-28430" y="141116"/>
                <a:ext cx="6895739" cy="73357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no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400" kern="1200" dirty="0">
                    <a:solidFill>
                      <a:srgbClr val="40404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Based on human rights principle. </a:t>
                </a:r>
                <a:endPara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400" i="1" kern="1200" dirty="0" err="1">
                    <a:solidFill>
                      <a:srgbClr val="40404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Eg</a:t>
                </a:r>
                <a:r>
                  <a:rPr lang="en-GB" sz="1400" i="1" kern="1200" dirty="0">
                    <a:solidFill>
                      <a:srgbClr val="40404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Lack of women’s rights to water and sanitation is discrimination.</a:t>
                </a:r>
                <a:endPara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840969" y="3824929"/>
              <a:ext cx="3906921" cy="2002060"/>
              <a:chOff x="-668505" y="0"/>
              <a:chExt cx="9618674" cy="2055926"/>
            </a:xfrm>
          </p:grpSpPr>
          <p:sp>
            <p:nvSpPr>
              <p:cNvPr id="21" name="TextBox 154"/>
              <p:cNvSpPr txBox="1"/>
              <p:nvPr/>
            </p:nvSpPr>
            <p:spPr>
              <a:xfrm>
                <a:off x="-668505" y="368219"/>
                <a:ext cx="9618674" cy="168770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no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kern="1200" dirty="0">
                    <a:solidFill>
                      <a:srgbClr val="40404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Positive health and well-being rationale</a:t>
                </a:r>
                <a:endPara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400" kern="1200" dirty="0">
                    <a:solidFill>
                      <a:srgbClr val="40404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400" i="1" kern="1200" dirty="0" err="1">
                    <a:solidFill>
                      <a:srgbClr val="40404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Eg</a:t>
                </a:r>
                <a:r>
                  <a:rPr lang="en-GB" sz="1400" i="1" kern="1200" dirty="0">
                    <a:solidFill>
                      <a:srgbClr val="40404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Access to disabled-friendly, child-friendly and elderly-friendly toilets can, in the long term, strengthen </a:t>
                </a:r>
                <a:r>
                  <a:rPr lang="en-GB" sz="1400" i="1" kern="1200" dirty="0" err="1">
                    <a:solidFill>
                      <a:srgbClr val="40404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genito</a:t>
                </a:r>
                <a:r>
                  <a:rPr lang="en-GB" sz="1400" i="1" kern="1200" dirty="0">
                    <a:solidFill>
                      <a:srgbClr val="40404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-urinary health of women, </a:t>
                </a:r>
                <a:endPara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155"/>
              <p:cNvSpPr txBox="1"/>
              <p:nvPr/>
            </p:nvSpPr>
            <p:spPr>
              <a:xfrm>
                <a:off x="-668502" y="0"/>
                <a:ext cx="9618671" cy="32762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 rtlCol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IN" sz="1400" kern="12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WELFARE</a:t>
                </a:r>
                <a:endPara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836429" y="1862747"/>
              <a:ext cx="1761704" cy="3964242"/>
              <a:chOff x="-9782977" y="-1452987"/>
              <a:chExt cx="3857210" cy="2712574"/>
            </a:xfrm>
          </p:grpSpPr>
          <p:sp>
            <p:nvSpPr>
              <p:cNvPr id="25" name="TextBox 160"/>
              <p:cNvSpPr txBox="1"/>
              <p:nvPr/>
            </p:nvSpPr>
            <p:spPr>
              <a:xfrm>
                <a:off x="-9782977" y="-1452987"/>
                <a:ext cx="3753858" cy="27771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 rtlCol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IN" sz="1400" kern="12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EFFICIENCY</a:t>
                </a:r>
                <a:endPara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161"/>
              <p:cNvSpPr txBox="1"/>
              <p:nvPr/>
            </p:nvSpPr>
            <p:spPr>
              <a:xfrm>
                <a:off x="-9749141" y="-1151976"/>
                <a:ext cx="3823374" cy="241156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no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400" kern="1200" dirty="0">
                    <a:solidFill>
                      <a:srgbClr val="40404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Efficiency rationale does not challenge gender stereotypes but builds on them.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GB" sz="1400" i="1" dirty="0">
                  <a:solidFill>
                    <a:srgbClr val="40404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400" i="1" dirty="0" err="1">
                    <a:solidFill>
                      <a:srgbClr val="40404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e.</a:t>
                </a:r>
                <a:r>
                  <a:rPr lang="en-GB" sz="1400" i="1" kern="1200" dirty="0" err="1">
                    <a:solidFill>
                      <a:srgbClr val="40404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g.Targeting</a:t>
                </a:r>
                <a:r>
                  <a:rPr lang="en-GB" sz="1400" i="1" kern="1200" dirty="0">
                    <a:solidFill>
                      <a:srgbClr val="40404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women as they are responsible for water and sanitation.</a:t>
                </a:r>
                <a:endPara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-6658008" y="-1429691"/>
                <a:ext cx="198176" cy="198175"/>
              </a:xfrm>
              <a:prstGeom prst="rect">
                <a:avLst/>
              </a:prstGeom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-6714778" y="-1429691"/>
                <a:ext cx="426681" cy="235960"/>
              </a:xfrm>
              <a:prstGeom prst="rect">
                <a:avLst/>
              </a:prstGeom>
              <a:noFill/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9568" y="3843962"/>
              <a:ext cx="251063" cy="25730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9229" y="1909627"/>
              <a:ext cx="251063" cy="25730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9230" y="3818482"/>
              <a:ext cx="251063" cy="257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9993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842F01-D276-4582-A6A7-BE63DBD4CF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448800" y="6462922"/>
            <a:ext cx="2743200" cy="365125"/>
          </a:xfrm>
        </p:spPr>
        <p:txBody>
          <a:bodyPr/>
          <a:lstStyle/>
          <a:p>
            <a:fld id="{5783AD8D-C3B7-4CDB-852A-525CB695D1E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F3DA3C-956A-40AE-8136-A50DAEDF568F}"/>
              </a:ext>
            </a:extLst>
          </p:cNvPr>
          <p:cNvSpPr txBox="1"/>
          <p:nvPr/>
        </p:nvSpPr>
        <p:spPr>
          <a:xfrm>
            <a:off x="9121911" y="2971088"/>
            <a:ext cx="29480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ea typeface="Roboto Light" panose="020B060402020202020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Limited evidence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across the full chain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Need to move from ‘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Efficiency’ to ‘Rights &amp; Empowerment’</a:t>
            </a:r>
          </a:p>
          <a:p>
            <a:pPr marL="342900" indent="-342900">
              <a:buFont typeface="+mj-lt"/>
              <a:buAutoNum type="arabicPeriod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Moving from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‘Women as users’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‘women as professionals’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5BEBEE-24EA-056A-9506-D96E7DA3595D}"/>
              </a:ext>
            </a:extLst>
          </p:cNvPr>
          <p:cNvSpPr txBox="1"/>
          <p:nvPr/>
        </p:nvSpPr>
        <p:spPr>
          <a:xfrm>
            <a:off x="9092262" y="2789775"/>
            <a:ext cx="30997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1E49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findings:</a:t>
            </a:r>
            <a:endParaRPr lang="en-IN" sz="2200" b="1" dirty="0">
              <a:solidFill>
                <a:srgbClr val="1E49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5C985DB-1539-416A-B031-3B3FD03F4C37}"/>
              </a:ext>
            </a:extLst>
          </p:cNvPr>
          <p:cNvSpPr txBox="1">
            <a:spLocks/>
          </p:cNvSpPr>
          <p:nvPr/>
        </p:nvSpPr>
        <p:spPr>
          <a:xfrm>
            <a:off x="485280" y="185455"/>
            <a:ext cx="11538277" cy="518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solidFill>
                  <a:srgbClr val="2745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600"/>
              </a:spcBef>
            </a:pPr>
            <a:r>
              <a:rPr lang="en-US" dirty="0">
                <a:ea typeface="+mj-ea"/>
              </a:rPr>
              <a:t>Gender and Social Inclusion Study</a:t>
            </a:r>
          </a:p>
        </p:txBody>
      </p:sp>
      <p:pic>
        <p:nvPicPr>
          <p:cNvPr id="3" name="Picture 2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C5D66D50-3EA6-29AA-B4BE-9054C7D545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80" r="6364"/>
          <a:stretch/>
        </p:blipFill>
        <p:spPr>
          <a:xfrm>
            <a:off x="339365" y="1063232"/>
            <a:ext cx="8344641" cy="16260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200E5C-C616-10C4-7C31-59603E7164C3}"/>
              </a:ext>
            </a:extLst>
          </p:cNvPr>
          <p:cNvSpPr txBox="1"/>
          <p:nvPr/>
        </p:nvSpPr>
        <p:spPr>
          <a:xfrm>
            <a:off x="496938" y="2636670"/>
            <a:ext cx="286860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Access &amp; containment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 needs of elderly, disabled persons and children not fully addressed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Women and men in construction have unequal access to training (e.g.: masonry)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Women’s groups involved in operation/maintenance of community facilities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58E071-91F2-5598-A309-035A3766CCC6}"/>
              </a:ext>
            </a:extLst>
          </p:cNvPr>
          <p:cNvSpPr txBox="1"/>
          <p:nvPr/>
        </p:nvSpPr>
        <p:spPr>
          <a:xfrm>
            <a:off x="7754583" y="6355200"/>
            <a:ext cx="426897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800" i="1">
                <a:solidFill>
                  <a:schemeClr val="dk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kumimoji="0" lang="en-IN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B0604020202020204" charset="0"/>
                <a:ea typeface="Roboto Light" panose="020B0604020202020204" charset="0"/>
                <a:cs typeface="+mn-cs"/>
                <a:hlinkClick r:id="rId4"/>
              </a:rPr>
              <a:t>Source: TNUSSP, 2019</a:t>
            </a:r>
            <a:endParaRPr kumimoji="0" lang="en-IN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B0604020202020204" charset="0"/>
              <a:ea typeface="Roboto Light" panose="020B0604020202020204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D12A1-655D-C769-6692-71DEA016FCF2}"/>
              </a:ext>
            </a:extLst>
          </p:cNvPr>
          <p:cNvSpPr txBox="1"/>
          <p:nvPr/>
        </p:nvSpPr>
        <p:spPr>
          <a:xfrm>
            <a:off x="3283390" y="2636670"/>
            <a:ext cx="318189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Emptying &amp; transportation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Individual women/women’s groups rarely have the capital and capacities to buy a truck and desludging equipment, hire helpers and engage in desludging operations 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800" b="0" i="0" u="none" strike="noStrike" kern="1200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Roboto Light" panose="020B0604020202020204" charset="0"/>
                <a:cs typeface="Arial" panose="020B0604020202020204" pitchFamily="34" charset="0"/>
                <a:sym typeface="Arial"/>
              </a:rPr>
              <a:t>Safety of desludging helpers inadequately considered </a:t>
            </a:r>
            <a:endParaRPr lang="en-GB" sz="1800" b="0" i="1" u="none" strike="noStrike" kern="1200" cap="none" dirty="0">
              <a:solidFill>
                <a:schemeClr val="tx1"/>
              </a:solidFill>
              <a:effectLst/>
              <a:latin typeface="Arial" panose="020B0604020202020204" pitchFamily="34" charset="0"/>
              <a:ea typeface="Roboto Light" panose="020B060402020202020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lang="en-GB" sz="1800" b="0" i="0" u="none" strike="noStrike" kern="1200" cap="none" dirty="0">
              <a:solidFill>
                <a:schemeClr val="tx1"/>
              </a:solidFill>
              <a:effectLst/>
              <a:latin typeface="Arial" panose="020B0604020202020204" pitchFamily="34" charset="0"/>
              <a:ea typeface="Roboto Light" panose="020B060402020202020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1A3F9A-9FD7-8388-DDCC-284CE2C003FF}"/>
              </a:ext>
            </a:extLst>
          </p:cNvPr>
          <p:cNvSpPr txBox="1"/>
          <p:nvPr/>
        </p:nvSpPr>
        <p:spPr>
          <a:xfrm>
            <a:off x="6369748" y="2636670"/>
            <a:ext cx="24827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b="1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Treatment &amp; Re-use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no examples of women engineers coming together to bid for contracts for constructing, maintaining and managing FSTP units</a:t>
            </a:r>
            <a:endParaRPr lang="en-GB" sz="1800" b="0" i="0" u="none" strike="noStrike" kern="1200" cap="none" dirty="0">
              <a:solidFill>
                <a:schemeClr val="tx1"/>
              </a:solidFill>
              <a:effectLst/>
              <a:latin typeface="Arial" panose="020B0604020202020204" pitchFamily="34" charset="0"/>
              <a:ea typeface="Roboto Light" panose="020B060402020202020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1FD116-D7EA-C8FC-310A-AF1ED22F130B}"/>
              </a:ext>
            </a:extLst>
          </p:cNvPr>
          <p:cNvSpPr txBox="1"/>
          <p:nvPr/>
        </p:nvSpPr>
        <p:spPr>
          <a:xfrm>
            <a:off x="9132043" y="2145121"/>
            <a:ext cx="1632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to read</a:t>
            </a:r>
            <a:endParaRPr lang="en-IN" dirty="0"/>
          </a:p>
        </p:txBody>
      </p:sp>
      <p:pic>
        <p:nvPicPr>
          <p:cNvPr id="13" name="Picture 12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6BA10581-ECA5-9C4F-4CD4-14360DC1D5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8120" y="170815"/>
            <a:ext cx="1995661" cy="199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4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002A34A-F8CE-26C7-7AEF-38033D30E915}"/>
              </a:ext>
            </a:extLst>
          </p:cNvPr>
          <p:cNvGrpSpPr/>
          <p:nvPr/>
        </p:nvGrpSpPr>
        <p:grpSpPr>
          <a:xfrm>
            <a:off x="600075" y="4286232"/>
            <a:ext cx="11091301" cy="1312725"/>
            <a:chOff x="601751" y="4039419"/>
            <a:chExt cx="11091301" cy="1312725"/>
          </a:xfrm>
        </p:grpSpPr>
        <p:sp>
          <p:nvSpPr>
            <p:cNvPr id="2" name="Title 2">
              <a:extLst>
                <a:ext uri="{FF2B5EF4-FFF2-40B4-BE49-F238E27FC236}">
                  <a16:creationId xmlns:a16="http://schemas.microsoft.com/office/drawing/2014/main" id="{041D3744-CE5C-894F-39E6-CE1F618EBCD7}"/>
                </a:ext>
              </a:extLst>
            </p:cNvPr>
            <p:cNvSpPr txBox="1">
              <a:spLocks/>
            </p:cNvSpPr>
            <p:nvPr/>
          </p:nvSpPr>
          <p:spPr>
            <a:xfrm>
              <a:off x="601751" y="4073036"/>
              <a:ext cx="1678939" cy="656955"/>
            </a:xfrm>
            <a:prstGeom prst="rect">
              <a:avLst/>
            </a:prstGeom>
            <a:ln>
              <a:solidFill>
                <a:srgbClr val="274564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600" b="1" dirty="0">
                  <a:solidFill>
                    <a:srgbClr val="2745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Toilet cleaners, caretakers</a:t>
              </a:r>
            </a:p>
          </p:txBody>
        </p:sp>
        <p:sp>
          <p:nvSpPr>
            <p:cNvPr id="3" name="Title 2">
              <a:extLst>
                <a:ext uri="{FF2B5EF4-FFF2-40B4-BE49-F238E27FC236}">
                  <a16:creationId xmlns:a16="http://schemas.microsoft.com/office/drawing/2014/main" id="{9E53B2CC-AB8C-840A-18CD-0B3EAEB2D49E}"/>
                </a:ext>
              </a:extLst>
            </p:cNvPr>
            <p:cNvSpPr txBox="1">
              <a:spLocks/>
            </p:cNvSpPr>
            <p:nvPr/>
          </p:nvSpPr>
          <p:spPr>
            <a:xfrm>
              <a:off x="2391774" y="4052325"/>
              <a:ext cx="1489544" cy="677666"/>
            </a:xfrm>
            <a:prstGeom prst="rect">
              <a:avLst/>
            </a:prstGeom>
            <a:ln>
              <a:solidFill>
                <a:srgbClr val="274564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>
                  <a:solidFill>
                    <a:srgbClr val="3362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1600" dirty="0">
                  <a:solidFill>
                    <a:srgbClr val="274564"/>
                  </a:solidFill>
                </a:rPr>
                <a:t>Masons and construction workers</a:t>
              </a:r>
            </a:p>
          </p:txBody>
        </p:sp>
        <p:sp>
          <p:nvSpPr>
            <p:cNvPr id="4" name="Title 2">
              <a:extLst>
                <a:ext uri="{FF2B5EF4-FFF2-40B4-BE49-F238E27FC236}">
                  <a16:creationId xmlns:a16="http://schemas.microsoft.com/office/drawing/2014/main" id="{366EAAE8-C2C0-DF1E-5C3C-CBB645DEDAB5}"/>
                </a:ext>
              </a:extLst>
            </p:cNvPr>
            <p:cNvSpPr txBox="1">
              <a:spLocks/>
            </p:cNvSpPr>
            <p:nvPr/>
          </p:nvSpPr>
          <p:spPr>
            <a:xfrm>
              <a:off x="3944043" y="4052325"/>
              <a:ext cx="3448122" cy="677666"/>
            </a:xfrm>
            <a:prstGeom prst="rect">
              <a:avLst/>
            </a:prstGeom>
            <a:ln>
              <a:solidFill>
                <a:srgbClr val="274564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>
                  <a:solidFill>
                    <a:srgbClr val="3362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1600" dirty="0">
                  <a:solidFill>
                    <a:srgbClr val="274564"/>
                  </a:solidFill>
                </a:rPr>
                <a:t>De-sludging operators, tank, sewer &amp; drain cleaners</a:t>
              </a:r>
            </a:p>
          </p:txBody>
        </p:sp>
        <p:sp>
          <p:nvSpPr>
            <p:cNvPr id="13" name="Title 2">
              <a:extLst>
                <a:ext uri="{FF2B5EF4-FFF2-40B4-BE49-F238E27FC236}">
                  <a16:creationId xmlns:a16="http://schemas.microsoft.com/office/drawing/2014/main" id="{D45B5BF7-FDDA-3B22-2B59-FE08AA34ED9F}"/>
                </a:ext>
              </a:extLst>
            </p:cNvPr>
            <p:cNvSpPr txBox="1">
              <a:spLocks/>
            </p:cNvSpPr>
            <p:nvPr/>
          </p:nvSpPr>
          <p:spPr>
            <a:xfrm>
              <a:off x="7471138" y="4039419"/>
              <a:ext cx="4221914" cy="690571"/>
            </a:xfrm>
            <a:prstGeom prst="rect">
              <a:avLst/>
            </a:prstGeom>
            <a:ln>
              <a:solidFill>
                <a:srgbClr val="274564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>
                  <a:solidFill>
                    <a:srgbClr val="3362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sz="1600" dirty="0">
                  <a:solidFill>
                    <a:srgbClr val="274564"/>
                  </a:solidFill>
                </a:rPr>
                <a:t>Workers at treatment facilities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8B8901-700D-4DCB-B1D4-03CE3379EAA3}"/>
                </a:ext>
              </a:extLst>
            </p:cNvPr>
            <p:cNvSpPr txBox="1"/>
            <p:nvPr/>
          </p:nvSpPr>
          <p:spPr>
            <a:xfrm>
              <a:off x="601751" y="4816613"/>
              <a:ext cx="11091301" cy="646331"/>
            </a:xfrm>
            <a:prstGeom prst="rect">
              <a:avLst/>
            </a:prstGeom>
            <a:ln>
              <a:solidFill>
                <a:srgbClr val="274564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id-ID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1600" b="1">
                  <a:solidFill>
                    <a:srgbClr val="274564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Across the chain: City administrators, Engineers, Technical experts, Social workers/ mobilisers, Practitioners, Entrepreneurs, Researchers, NGOs, CBOs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C23A855-91B0-DCCD-4FFB-2A2EA4980B23}"/>
              </a:ext>
            </a:extLst>
          </p:cNvPr>
          <p:cNvSpPr txBox="1"/>
          <p:nvPr/>
        </p:nvSpPr>
        <p:spPr>
          <a:xfrm>
            <a:off x="852930" y="6236231"/>
            <a:ext cx="1056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rgbClr val="2745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play a significant role as professionals in the sanitation sector</a:t>
            </a:r>
            <a:endParaRPr lang="en-IN" sz="1800" b="1" i="1" dirty="0">
              <a:solidFill>
                <a:srgbClr val="2745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B6BA86B-93E7-4F92-8A80-4BCCE330E6A2}"/>
              </a:ext>
            </a:extLst>
          </p:cNvPr>
          <p:cNvSpPr txBox="1">
            <a:spLocks/>
          </p:cNvSpPr>
          <p:nvPr/>
        </p:nvSpPr>
        <p:spPr>
          <a:xfrm>
            <a:off x="464376" y="201766"/>
            <a:ext cx="10975848" cy="518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solidFill>
                  <a:srgbClr val="2745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600"/>
              </a:spcBef>
            </a:pPr>
            <a:r>
              <a:rPr lang="en-US" dirty="0">
                <a:ea typeface="+mj-ea"/>
              </a:rPr>
              <a:t>Where are the women ?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16BB8A4-83AE-1BAF-EE2D-4A167CC7F0BF}"/>
              </a:ext>
            </a:extLst>
          </p:cNvPr>
          <p:cNvGrpSpPr/>
          <p:nvPr/>
        </p:nvGrpSpPr>
        <p:grpSpPr>
          <a:xfrm>
            <a:off x="343268" y="799053"/>
            <a:ext cx="11818651" cy="3379432"/>
            <a:chOff x="356123" y="3494722"/>
            <a:chExt cx="11818651" cy="3379432"/>
          </a:xfrm>
        </p:grpSpPr>
        <p:sp>
          <p:nvSpPr>
            <p:cNvPr id="8" name="bg">
              <a:extLst>
                <a:ext uri="{FF2B5EF4-FFF2-40B4-BE49-F238E27FC236}">
                  <a16:creationId xmlns:a16="http://schemas.microsoft.com/office/drawing/2014/main" id="{4157C737-B8BA-54AE-74E1-DA17BBEFF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23" y="5182050"/>
              <a:ext cx="11818651" cy="1692104"/>
            </a:xfrm>
            <a:custGeom>
              <a:avLst/>
              <a:gdLst>
                <a:gd name="T0" fmla="*/ 0 w 19609"/>
                <a:gd name="T1" fmla="*/ 2166 h 2166"/>
                <a:gd name="T2" fmla="*/ 0 w 19609"/>
                <a:gd name="T3" fmla="*/ 2166 h 2166"/>
                <a:gd name="T4" fmla="*/ 19609 w 19609"/>
                <a:gd name="T5" fmla="*/ 2166 h 2166"/>
                <a:gd name="T6" fmla="*/ 19609 w 19609"/>
                <a:gd name="T7" fmla="*/ 0 h 2166"/>
                <a:gd name="T8" fmla="*/ 0 w 19609"/>
                <a:gd name="T9" fmla="*/ 0 h 2166"/>
                <a:gd name="T10" fmla="*/ 0 w 19609"/>
                <a:gd name="T11" fmla="*/ 2166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09" h="2166">
                  <a:moveTo>
                    <a:pt x="0" y="2166"/>
                  </a:moveTo>
                  <a:lnTo>
                    <a:pt x="0" y="2166"/>
                  </a:lnTo>
                  <a:lnTo>
                    <a:pt x="19609" y="2166"/>
                  </a:lnTo>
                  <a:lnTo>
                    <a:pt x="19609" y="0"/>
                  </a:lnTo>
                  <a:lnTo>
                    <a:pt x="0" y="0"/>
                  </a:lnTo>
                  <a:lnTo>
                    <a:pt x="0" y="2166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59452A"/>
                  </a:solidFill>
                  <a:ea typeface="+mn-ea"/>
                </a:rPr>
                <a:t> </a:t>
              </a:r>
            </a:p>
          </p:txBody>
        </p:sp>
        <p:grpSp>
          <p:nvGrpSpPr>
            <p:cNvPr id="9" name="Containment Group">
              <a:extLst>
                <a:ext uri="{FF2B5EF4-FFF2-40B4-BE49-F238E27FC236}">
                  <a16:creationId xmlns:a16="http://schemas.microsoft.com/office/drawing/2014/main" id="{D9AA8B2C-CC75-4344-6ED6-B1E3AB805F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3425" y="3494722"/>
              <a:ext cx="2571551" cy="2818073"/>
              <a:chOff x="228600" y="2271664"/>
              <a:chExt cx="2083687" cy="2072255"/>
            </a:xfrm>
          </p:grpSpPr>
          <p:sp>
            <p:nvSpPr>
              <p:cNvPr id="125" name="Freeform 20">
                <a:extLst>
                  <a:ext uri="{FF2B5EF4-FFF2-40B4-BE49-F238E27FC236}">
                    <a16:creationId xmlns:a16="http://schemas.microsoft.com/office/drawing/2014/main" id="{9E0D7611-F740-C032-E41E-2E1B97896C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4945" y="3596974"/>
                <a:ext cx="655613" cy="489909"/>
              </a:xfrm>
              <a:custGeom>
                <a:avLst/>
                <a:gdLst>
                  <a:gd name="T0" fmla="*/ 0 w 953"/>
                  <a:gd name="T1" fmla="*/ 2147483646 h 552"/>
                  <a:gd name="T2" fmla="*/ 0 w 953"/>
                  <a:gd name="T3" fmla="*/ 2147483646 h 552"/>
                  <a:gd name="T4" fmla="*/ 0 w 953"/>
                  <a:gd name="T5" fmla="*/ 2147483646 h 552"/>
                  <a:gd name="T6" fmla="*/ 2147483646 w 953"/>
                  <a:gd name="T7" fmla="*/ 2147483646 h 552"/>
                  <a:gd name="T8" fmla="*/ 2147483646 w 953"/>
                  <a:gd name="T9" fmla="*/ 2147483646 h 552"/>
                  <a:gd name="T10" fmla="*/ 2147483646 w 953"/>
                  <a:gd name="T11" fmla="*/ 2147483646 h 552"/>
                  <a:gd name="T12" fmla="*/ 2147483646 w 953"/>
                  <a:gd name="T13" fmla="*/ 2147483646 h 552"/>
                  <a:gd name="T14" fmla="*/ 2147483646 w 953"/>
                  <a:gd name="T15" fmla="*/ 2147483646 h 552"/>
                  <a:gd name="T16" fmla="*/ 2147483646 w 953"/>
                  <a:gd name="T17" fmla="*/ 2147483646 h 552"/>
                  <a:gd name="T18" fmla="*/ 2147483646 w 953"/>
                  <a:gd name="T19" fmla="*/ 0 h 552"/>
                  <a:gd name="T20" fmla="*/ 2147483646 w 953"/>
                  <a:gd name="T21" fmla="*/ 0 h 552"/>
                  <a:gd name="T22" fmla="*/ 2147483646 w 953"/>
                  <a:gd name="T23" fmla="*/ 2147483646 h 552"/>
                  <a:gd name="T24" fmla="*/ 2147483646 w 953"/>
                  <a:gd name="T25" fmla="*/ 2147483646 h 552"/>
                  <a:gd name="T26" fmla="*/ 0 w 953"/>
                  <a:gd name="T27" fmla="*/ 2147483646 h 552"/>
                  <a:gd name="T28" fmla="*/ 0 w 953"/>
                  <a:gd name="T29" fmla="*/ 2147483646 h 552"/>
                  <a:gd name="T30" fmla="*/ 0 w 953"/>
                  <a:gd name="T31" fmla="*/ 2147483646 h 552"/>
                  <a:gd name="T32" fmla="*/ 0 w 953"/>
                  <a:gd name="T33" fmla="*/ 2147483646 h 552"/>
                  <a:gd name="T34" fmla="*/ 2147483646 w 953"/>
                  <a:gd name="T35" fmla="*/ 2147483646 h 552"/>
                  <a:gd name="T36" fmla="*/ 2147483646 w 953"/>
                  <a:gd name="T37" fmla="*/ 2147483646 h 552"/>
                  <a:gd name="T38" fmla="*/ 2147483646 w 953"/>
                  <a:gd name="T39" fmla="*/ 2147483646 h 552"/>
                  <a:gd name="T40" fmla="*/ 2147483646 w 953"/>
                  <a:gd name="T41" fmla="*/ 2147483646 h 552"/>
                  <a:gd name="T42" fmla="*/ 2147483646 w 953"/>
                  <a:gd name="T43" fmla="*/ 2147483646 h 552"/>
                  <a:gd name="T44" fmla="*/ 2147483646 w 953"/>
                  <a:gd name="T45" fmla="*/ 2147483646 h 552"/>
                  <a:gd name="T46" fmla="*/ 2147483646 w 953"/>
                  <a:gd name="T47" fmla="*/ 2147483646 h 552"/>
                  <a:gd name="T48" fmla="*/ 2147483646 w 953"/>
                  <a:gd name="T49" fmla="*/ 2147483646 h 552"/>
                  <a:gd name="T50" fmla="*/ 2147483646 w 953"/>
                  <a:gd name="T51" fmla="*/ 2147483646 h 552"/>
                  <a:gd name="T52" fmla="*/ 2147483646 w 953"/>
                  <a:gd name="T53" fmla="*/ 2147483646 h 552"/>
                  <a:gd name="T54" fmla="*/ 2147483646 w 953"/>
                  <a:gd name="T55" fmla="*/ 2147483646 h 552"/>
                  <a:gd name="T56" fmla="*/ 2147483646 w 953"/>
                  <a:gd name="T57" fmla="*/ 2147483646 h 552"/>
                  <a:gd name="T58" fmla="*/ 2147483646 w 953"/>
                  <a:gd name="T59" fmla="*/ 2147483646 h 552"/>
                  <a:gd name="T60" fmla="*/ 2147483646 w 953"/>
                  <a:gd name="T61" fmla="*/ 2147483646 h 552"/>
                  <a:gd name="T62" fmla="*/ 2147483646 w 953"/>
                  <a:gd name="T63" fmla="*/ 2147483646 h 552"/>
                  <a:gd name="T64" fmla="*/ 2147483646 w 953"/>
                  <a:gd name="T65" fmla="*/ 2147483646 h 552"/>
                  <a:gd name="T66" fmla="*/ 2147483646 w 953"/>
                  <a:gd name="T67" fmla="*/ 2147483646 h 552"/>
                  <a:gd name="T68" fmla="*/ 2147483646 w 953"/>
                  <a:gd name="T69" fmla="*/ 2147483646 h 552"/>
                  <a:gd name="T70" fmla="*/ 2147483646 w 953"/>
                  <a:gd name="T71" fmla="*/ 2147483646 h 552"/>
                  <a:gd name="T72" fmla="*/ 2147483646 w 953"/>
                  <a:gd name="T73" fmla="*/ 2147483646 h 552"/>
                  <a:gd name="T74" fmla="*/ 2147483646 w 953"/>
                  <a:gd name="T75" fmla="*/ 2147483646 h 552"/>
                  <a:gd name="T76" fmla="*/ 2147483646 w 953"/>
                  <a:gd name="T77" fmla="*/ 2147483646 h 552"/>
                  <a:gd name="T78" fmla="*/ 2147483646 w 953"/>
                  <a:gd name="T79" fmla="*/ 2147483646 h 552"/>
                  <a:gd name="T80" fmla="*/ 2147483646 w 953"/>
                  <a:gd name="T81" fmla="*/ 2147483646 h 552"/>
                  <a:gd name="T82" fmla="*/ 0 w 953"/>
                  <a:gd name="T83" fmla="*/ 2147483646 h 55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953" h="552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69"/>
                    </a:lnTo>
                    <a:cubicBezTo>
                      <a:pt x="0" y="171"/>
                      <a:pt x="1" y="173"/>
                      <a:pt x="3" y="173"/>
                    </a:cubicBezTo>
                    <a:lnTo>
                      <a:pt x="71" y="173"/>
                    </a:lnTo>
                    <a:cubicBezTo>
                      <a:pt x="73" y="173"/>
                      <a:pt x="74" y="171"/>
                      <a:pt x="74" y="169"/>
                    </a:cubicBezTo>
                    <a:lnTo>
                      <a:pt x="74" y="155"/>
                    </a:lnTo>
                    <a:cubicBezTo>
                      <a:pt x="74" y="153"/>
                      <a:pt x="72" y="151"/>
                      <a:pt x="70" y="151"/>
                    </a:cubicBezTo>
                    <a:lnTo>
                      <a:pt x="66" y="151"/>
                    </a:lnTo>
                    <a:lnTo>
                      <a:pt x="66" y="0"/>
                    </a:lnTo>
                    <a:lnTo>
                      <a:pt x="8" y="0"/>
                    </a:lnTo>
                    <a:lnTo>
                      <a:pt x="8" y="151"/>
                    </a:lnTo>
                    <a:lnTo>
                      <a:pt x="3" y="151"/>
                    </a:lnTo>
                    <a:cubicBezTo>
                      <a:pt x="1" y="151"/>
                      <a:pt x="0" y="153"/>
                      <a:pt x="0" y="155"/>
                    </a:cubicBezTo>
                    <a:close/>
                    <a:moveTo>
                      <a:pt x="0" y="188"/>
                    </a:moveTo>
                    <a:lnTo>
                      <a:pt x="0" y="188"/>
                    </a:lnTo>
                    <a:lnTo>
                      <a:pt x="0" y="202"/>
                    </a:lnTo>
                    <a:cubicBezTo>
                      <a:pt x="0" y="204"/>
                      <a:pt x="1" y="206"/>
                      <a:pt x="3" y="206"/>
                    </a:cubicBezTo>
                    <a:lnTo>
                      <a:pt x="8" y="206"/>
                    </a:lnTo>
                    <a:lnTo>
                      <a:pt x="8" y="277"/>
                    </a:lnTo>
                    <a:cubicBezTo>
                      <a:pt x="8" y="329"/>
                      <a:pt x="51" y="372"/>
                      <a:pt x="104" y="372"/>
                    </a:cubicBezTo>
                    <a:cubicBezTo>
                      <a:pt x="156" y="372"/>
                      <a:pt x="199" y="329"/>
                      <a:pt x="199" y="277"/>
                    </a:cubicBezTo>
                    <a:cubicBezTo>
                      <a:pt x="199" y="277"/>
                      <a:pt x="199" y="301"/>
                      <a:pt x="199" y="273"/>
                    </a:cubicBezTo>
                    <a:cubicBezTo>
                      <a:pt x="199" y="245"/>
                      <a:pt x="199" y="216"/>
                      <a:pt x="199" y="216"/>
                    </a:cubicBezTo>
                    <a:cubicBezTo>
                      <a:pt x="199" y="195"/>
                      <a:pt x="218" y="181"/>
                      <a:pt x="239" y="177"/>
                    </a:cubicBezTo>
                    <a:cubicBezTo>
                      <a:pt x="268" y="171"/>
                      <a:pt x="288" y="177"/>
                      <a:pt x="322" y="198"/>
                    </a:cubicBezTo>
                    <a:cubicBezTo>
                      <a:pt x="322" y="198"/>
                      <a:pt x="921" y="535"/>
                      <a:pt x="949" y="552"/>
                    </a:cubicBezTo>
                    <a:cubicBezTo>
                      <a:pt x="949" y="552"/>
                      <a:pt x="951" y="482"/>
                      <a:pt x="953" y="485"/>
                    </a:cubicBezTo>
                    <a:cubicBezTo>
                      <a:pt x="669" y="326"/>
                      <a:pt x="376" y="163"/>
                      <a:pt x="352" y="151"/>
                    </a:cubicBezTo>
                    <a:cubicBezTo>
                      <a:pt x="310" y="130"/>
                      <a:pt x="294" y="116"/>
                      <a:pt x="237" y="121"/>
                    </a:cubicBezTo>
                    <a:cubicBezTo>
                      <a:pt x="184" y="125"/>
                      <a:pt x="141" y="163"/>
                      <a:pt x="141" y="216"/>
                    </a:cubicBezTo>
                    <a:cubicBezTo>
                      <a:pt x="141" y="216"/>
                      <a:pt x="141" y="245"/>
                      <a:pt x="141" y="274"/>
                    </a:cubicBezTo>
                    <a:lnTo>
                      <a:pt x="141" y="277"/>
                    </a:lnTo>
                    <a:cubicBezTo>
                      <a:pt x="141" y="298"/>
                      <a:pt x="124" y="315"/>
                      <a:pt x="104" y="315"/>
                    </a:cubicBezTo>
                    <a:cubicBezTo>
                      <a:pt x="83" y="315"/>
                      <a:pt x="66" y="298"/>
                      <a:pt x="66" y="277"/>
                    </a:cubicBezTo>
                    <a:lnTo>
                      <a:pt x="66" y="206"/>
                    </a:lnTo>
                    <a:lnTo>
                      <a:pt x="70" y="206"/>
                    </a:lnTo>
                    <a:cubicBezTo>
                      <a:pt x="72" y="206"/>
                      <a:pt x="74" y="204"/>
                      <a:pt x="74" y="202"/>
                    </a:cubicBezTo>
                    <a:lnTo>
                      <a:pt x="74" y="188"/>
                    </a:lnTo>
                    <a:cubicBezTo>
                      <a:pt x="74" y="186"/>
                      <a:pt x="73" y="184"/>
                      <a:pt x="71" y="184"/>
                    </a:cubicBezTo>
                    <a:lnTo>
                      <a:pt x="3" y="184"/>
                    </a:lnTo>
                    <a:cubicBezTo>
                      <a:pt x="1" y="184"/>
                      <a:pt x="0" y="186"/>
                      <a:pt x="0" y="1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6" name="Group 8">
                <a:extLst>
                  <a:ext uri="{FF2B5EF4-FFF2-40B4-BE49-F238E27FC236}">
                    <a16:creationId xmlns:a16="http://schemas.microsoft.com/office/drawing/2014/main" id="{42023BEE-0117-77CF-A749-A81FF1E4BE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4809" y="3981596"/>
                <a:ext cx="1013219" cy="362323"/>
                <a:chOff x="977024" y="3406672"/>
                <a:chExt cx="1047059" cy="374424"/>
              </a:xfrm>
            </p:grpSpPr>
            <p:sp>
              <p:nvSpPr>
                <p:cNvPr id="148" name="Freeform 22">
                  <a:extLst>
                    <a:ext uri="{FF2B5EF4-FFF2-40B4-BE49-F238E27FC236}">
                      <a16:creationId xmlns:a16="http://schemas.microsoft.com/office/drawing/2014/main" id="{EEBB3675-F4CB-B5E5-6BE8-BC70CEACDB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7024" y="3406672"/>
                  <a:ext cx="1047059" cy="374288"/>
                </a:xfrm>
                <a:custGeom>
                  <a:avLst/>
                  <a:gdLst>
                    <a:gd name="T0" fmla="*/ 2147483646 w 1472"/>
                    <a:gd name="T1" fmla="*/ 2147483646 h 525"/>
                    <a:gd name="T2" fmla="*/ 2147483646 w 1472"/>
                    <a:gd name="T3" fmla="*/ 2147483646 h 525"/>
                    <a:gd name="T4" fmla="*/ 0 w 1472"/>
                    <a:gd name="T5" fmla="*/ 2147483646 h 525"/>
                    <a:gd name="T6" fmla="*/ 0 w 1472"/>
                    <a:gd name="T7" fmla="*/ 0 h 525"/>
                    <a:gd name="T8" fmla="*/ 2147483646 w 1472"/>
                    <a:gd name="T9" fmla="*/ 0 h 525"/>
                    <a:gd name="T10" fmla="*/ 2147483646 w 1472"/>
                    <a:gd name="T11" fmla="*/ 2147483646 h 5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72" h="525">
                      <a:moveTo>
                        <a:pt x="1472" y="525"/>
                      </a:moveTo>
                      <a:lnTo>
                        <a:pt x="1472" y="525"/>
                      </a:lnTo>
                      <a:lnTo>
                        <a:pt x="0" y="525"/>
                      </a:lnTo>
                      <a:lnTo>
                        <a:pt x="0" y="0"/>
                      </a:lnTo>
                      <a:lnTo>
                        <a:pt x="1472" y="0"/>
                      </a:lnTo>
                      <a:lnTo>
                        <a:pt x="1472" y="5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Freeform 23">
                  <a:extLst>
                    <a:ext uri="{FF2B5EF4-FFF2-40B4-BE49-F238E27FC236}">
                      <a16:creationId xmlns:a16="http://schemas.microsoft.com/office/drawing/2014/main" id="{468D3467-7B9A-9DE1-8002-5D844E9954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7024" y="3488535"/>
                  <a:ext cx="1047059" cy="292561"/>
                </a:xfrm>
                <a:custGeom>
                  <a:avLst/>
                  <a:gdLst>
                    <a:gd name="T0" fmla="*/ 2147483646 w 1472"/>
                    <a:gd name="T1" fmla="*/ 2147483646 h 382"/>
                    <a:gd name="T2" fmla="*/ 2147483646 w 1472"/>
                    <a:gd name="T3" fmla="*/ 2147483646 h 382"/>
                    <a:gd name="T4" fmla="*/ 0 w 1472"/>
                    <a:gd name="T5" fmla="*/ 2147483646 h 382"/>
                    <a:gd name="T6" fmla="*/ 0 w 1472"/>
                    <a:gd name="T7" fmla="*/ 2147483646 h 382"/>
                    <a:gd name="T8" fmla="*/ 2147483646 w 1472"/>
                    <a:gd name="T9" fmla="*/ 2147483646 h 382"/>
                    <a:gd name="T10" fmla="*/ 2147483646 w 1472"/>
                    <a:gd name="T11" fmla="*/ 2147483646 h 3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72" h="382">
                      <a:moveTo>
                        <a:pt x="1472" y="382"/>
                      </a:moveTo>
                      <a:lnTo>
                        <a:pt x="1472" y="382"/>
                      </a:lnTo>
                      <a:lnTo>
                        <a:pt x="0" y="382"/>
                      </a:lnTo>
                      <a:lnTo>
                        <a:pt x="0" y="39"/>
                      </a:lnTo>
                      <a:cubicBezTo>
                        <a:pt x="487" y="92"/>
                        <a:pt x="984" y="0"/>
                        <a:pt x="1472" y="39"/>
                      </a:cubicBezTo>
                      <a:lnTo>
                        <a:pt x="1472" y="38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5">
                <a:extLst>
                  <a:ext uri="{FF2B5EF4-FFF2-40B4-BE49-F238E27FC236}">
                    <a16:creationId xmlns:a16="http://schemas.microsoft.com/office/drawing/2014/main" id="{0E20BEE0-5628-F162-2F1A-65CC87445F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0676" y="2677029"/>
                <a:ext cx="581112" cy="911212"/>
                <a:chOff x="1292241" y="2142058"/>
                <a:chExt cx="600520" cy="941644"/>
              </a:xfrm>
            </p:grpSpPr>
            <p:sp>
              <p:nvSpPr>
                <p:cNvPr id="146" name="Freeform 45">
                  <a:extLst>
                    <a:ext uri="{FF2B5EF4-FFF2-40B4-BE49-F238E27FC236}">
                      <a16:creationId xmlns:a16="http://schemas.microsoft.com/office/drawing/2014/main" id="{7015F4B3-6A0A-849B-7D58-80A4934E34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8900" y="2325390"/>
                  <a:ext cx="277154" cy="758127"/>
                </a:xfrm>
                <a:custGeom>
                  <a:avLst/>
                  <a:gdLst>
                    <a:gd name="T0" fmla="*/ 26 w 391"/>
                    <a:gd name="T1" fmla="*/ 165 h 1062"/>
                    <a:gd name="T2" fmla="*/ 26 w 391"/>
                    <a:gd name="T3" fmla="*/ 165 h 1062"/>
                    <a:gd name="T4" fmla="*/ 71 w 391"/>
                    <a:gd name="T5" fmla="*/ 210 h 1062"/>
                    <a:gd name="T6" fmla="*/ 79 w 391"/>
                    <a:gd name="T7" fmla="*/ 93 h 1062"/>
                    <a:gd name="T8" fmla="*/ 100 w 391"/>
                    <a:gd name="T9" fmla="*/ 94 h 1062"/>
                    <a:gd name="T10" fmla="*/ 137 w 391"/>
                    <a:gd name="T11" fmla="*/ 309 h 1062"/>
                    <a:gd name="T12" fmla="*/ 206 w 391"/>
                    <a:gd name="T13" fmla="*/ 26 h 1062"/>
                    <a:gd name="T14" fmla="*/ 221 w 391"/>
                    <a:gd name="T15" fmla="*/ 32 h 1062"/>
                    <a:gd name="T16" fmla="*/ 198 w 391"/>
                    <a:gd name="T17" fmla="*/ 274 h 1062"/>
                    <a:gd name="T18" fmla="*/ 334 w 391"/>
                    <a:gd name="T19" fmla="*/ 25 h 1062"/>
                    <a:gd name="T20" fmla="*/ 356 w 391"/>
                    <a:gd name="T21" fmla="*/ 21 h 1062"/>
                    <a:gd name="T22" fmla="*/ 277 w 391"/>
                    <a:gd name="T23" fmla="*/ 166 h 1062"/>
                    <a:gd name="T24" fmla="*/ 378 w 391"/>
                    <a:gd name="T25" fmla="*/ 122 h 1062"/>
                    <a:gd name="T26" fmla="*/ 385 w 391"/>
                    <a:gd name="T27" fmla="*/ 136 h 1062"/>
                    <a:gd name="T28" fmla="*/ 273 w 391"/>
                    <a:gd name="T29" fmla="*/ 186 h 1062"/>
                    <a:gd name="T30" fmla="*/ 196 w 391"/>
                    <a:gd name="T31" fmla="*/ 305 h 1062"/>
                    <a:gd name="T32" fmla="*/ 238 w 391"/>
                    <a:gd name="T33" fmla="*/ 1019 h 1062"/>
                    <a:gd name="T34" fmla="*/ 100 w 391"/>
                    <a:gd name="T35" fmla="*/ 1011 h 1062"/>
                    <a:gd name="T36" fmla="*/ 120 w 391"/>
                    <a:gd name="T37" fmla="*/ 425 h 1062"/>
                    <a:gd name="T38" fmla="*/ 94 w 391"/>
                    <a:gd name="T39" fmla="*/ 238 h 1062"/>
                    <a:gd name="T40" fmla="*/ 9 w 391"/>
                    <a:gd name="T41" fmla="*/ 165 h 1062"/>
                    <a:gd name="T42" fmla="*/ 26 w 391"/>
                    <a:gd name="T43" fmla="*/ 165 h 10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91" h="1062">
                      <a:moveTo>
                        <a:pt x="26" y="165"/>
                      </a:moveTo>
                      <a:lnTo>
                        <a:pt x="26" y="165"/>
                      </a:lnTo>
                      <a:cubicBezTo>
                        <a:pt x="26" y="165"/>
                        <a:pt x="57" y="202"/>
                        <a:pt x="71" y="210"/>
                      </a:cubicBezTo>
                      <a:cubicBezTo>
                        <a:pt x="96" y="225"/>
                        <a:pt x="114" y="222"/>
                        <a:pt x="79" y="93"/>
                      </a:cubicBezTo>
                      <a:cubicBezTo>
                        <a:pt x="77" y="87"/>
                        <a:pt x="93" y="81"/>
                        <a:pt x="100" y="94"/>
                      </a:cubicBezTo>
                      <a:cubicBezTo>
                        <a:pt x="116" y="124"/>
                        <a:pt x="108" y="311"/>
                        <a:pt x="137" y="309"/>
                      </a:cubicBezTo>
                      <a:cubicBezTo>
                        <a:pt x="167" y="307"/>
                        <a:pt x="187" y="76"/>
                        <a:pt x="206" y="26"/>
                      </a:cubicBezTo>
                      <a:cubicBezTo>
                        <a:pt x="212" y="11"/>
                        <a:pt x="221" y="32"/>
                        <a:pt x="221" y="32"/>
                      </a:cubicBezTo>
                      <a:cubicBezTo>
                        <a:pt x="221" y="32"/>
                        <a:pt x="159" y="283"/>
                        <a:pt x="198" y="274"/>
                      </a:cubicBezTo>
                      <a:cubicBezTo>
                        <a:pt x="219" y="269"/>
                        <a:pt x="295" y="109"/>
                        <a:pt x="334" y="25"/>
                      </a:cubicBezTo>
                      <a:cubicBezTo>
                        <a:pt x="346" y="0"/>
                        <a:pt x="356" y="21"/>
                        <a:pt x="356" y="21"/>
                      </a:cubicBezTo>
                      <a:cubicBezTo>
                        <a:pt x="356" y="21"/>
                        <a:pt x="277" y="162"/>
                        <a:pt x="277" y="166"/>
                      </a:cubicBezTo>
                      <a:cubicBezTo>
                        <a:pt x="277" y="174"/>
                        <a:pt x="303" y="160"/>
                        <a:pt x="378" y="122"/>
                      </a:cubicBezTo>
                      <a:cubicBezTo>
                        <a:pt x="391" y="115"/>
                        <a:pt x="385" y="136"/>
                        <a:pt x="385" y="136"/>
                      </a:cubicBezTo>
                      <a:cubicBezTo>
                        <a:pt x="385" y="136"/>
                        <a:pt x="289" y="178"/>
                        <a:pt x="273" y="186"/>
                      </a:cubicBezTo>
                      <a:cubicBezTo>
                        <a:pt x="263" y="190"/>
                        <a:pt x="216" y="284"/>
                        <a:pt x="196" y="305"/>
                      </a:cubicBezTo>
                      <a:cubicBezTo>
                        <a:pt x="167" y="334"/>
                        <a:pt x="172" y="823"/>
                        <a:pt x="238" y="1019"/>
                      </a:cubicBezTo>
                      <a:cubicBezTo>
                        <a:pt x="252" y="1062"/>
                        <a:pt x="99" y="1056"/>
                        <a:pt x="100" y="1011"/>
                      </a:cubicBezTo>
                      <a:cubicBezTo>
                        <a:pt x="101" y="941"/>
                        <a:pt x="131" y="595"/>
                        <a:pt x="120" y="425"/>
                      </a:cubicBezTo>
                      <a:cubicBezTo>
                        <a:pt x="119" y="398"/>
                        <a:pt x="113" y="248"/>
                        <a:pt x="94" y="238"/>
                      </a:cubicBezTo>
                      <a:cubicBezTo>
                        <a:pt x="84" y="232"/>
                        <a:pt x="14" y="175"/>
                        <a:pt x="9" y="165"/>
                      </a:cubicBezTo>
                      <a:cubicBezTo>
                        <a:pt x="0" y="147"/>
                        <a:pt x="26" y="165"/>
                        <a:pt x="26" y="16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59452A"/>
                    </a:solidFill>
                    <a:ea typeface="+mn-ea"/>
                  </a:endParaRPr>
                </a:p>
              </p:txBody>
            </p:sp>
            <p:sp>
              <p:nvSpPr>
                <p:cNvPr id="147" name="Freeform 46">
                  <a:extLst>
                    <a:ext uri="{FF2B5EF4-FFF2-40B4-BE49-F238E27FC236}">
                      <a16:creationId xmlns:a16="http://schemas.microsoft.com/office/drawing/2014/main" id="{588ADA02-A559-A0B3-6AB6-347105A25D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2104" y="2141601"/>
                  <a:ext cx="600229" cy="392192"/>
                </a:xfrm>
                <a:custGeom>
                  <a:avLst/>
                  <a:gdLst>
                    <a:gd name="T0" fmla="*/ 40 w 845"/>
                    <a:gd name="T1" fmla="*/ 303 h 550"/>
                    <a:gd name="T2" fmla="*/ 40 w 845"/>
                    <a:gd name="T3" fmla="*/ 303 h 550"/>
                    <a:gd name="T4" fmla="*/ 26 w 845"/>
                    <a:gd name="T5" fmla="*/ 267 h 550"/>
                    <a:gd name="T6" fmla="*/ 54 w 845"/>
                    <a:gd name="T7" fmla="*/ 220 h 550"/>
                    <a:gd name="T8" fmla="*/ 45 w 845"/>
                    <a:gd name="T9" fmla="*/ 170 h 550"/>
                    <a:gd name="T10" fmla="*/ 175 w 845"/>
                    <a:gd name="T11" fmla="*/ 39 h 550"/>
                    <a:gd name="T12" fmla="*/ 243 w 845"/>
                    <a:gd name="T13" fmla="*/ 58 h 550"/>
                    <a:gd name="T14" fmla="*/ 352 w 845"/>
                    <a:gd name="T15" fmla="*/ 0 h 550"/>
                    <a:gd name="T16" fmla="*/ 430 w 845"/>
                    <a:gd name="T17" fmla="*/ 26 h 550"/>
                    <a:gd name="T18" fmla="*/ 480 w 845"/>
                    <a:gd name="T19" fmla="*/ 3 h 550"/>
                    <a:gd name="T20" fmla="*/ 537 w 845"/>
                    <a:gd name="T21" fmla="*/ 36 h 550"/>
                    <a:gd name="T22" fmla="*/ 578 w 845"/>
                    <a:gd name="T23" fmla="*/ 49 h 550"/>
                    <a:gd name="T24" fmla="*/ 608 w 845"/>
                    <a:gd name="T25" fmla="*/ 41 h 550"/>
                    <a:gd name="T26" fmla="*/ 649 w 845"/>
                    <a:gd name="T27" fmla="*/ 55 h 550"/>
                    <a:gd name="T28" fmla="*/ 708 w 845"/>
                    <a:gd name="T29" fmla="*/ 36 h 550"/>
                    <a:gd name="T30" fmla="*/ 812 w 845"/>
                    <a:gd name="T31" fmla="*/ 140 h 550"/>
                    <a:gd name="T32" fmla="*/ 811 w 845"/>
                    <a:gd name="T33" fmla="*/ 155 h 550"/>
                    <a:gd name="T34" fmla="*/ 845 w 845"/>
                    <a:gd name="T35" fmla="*/ 213 h 550"/>
                    <a:gd name="T36" fmla="*/ 799 w 845"/>
                    <a:gd name="T37" fmla="*/ 274 h 550"/>
                    <a:gd name="T38" fmla="*/ 798 w 845"/>
                    <a:gd name="T39" fmla="*/ 277 h 550"/>
                    <a:gd name="T40" fmla="*/ 833 w 845"/>
                    <a:gd name="T41" fmla="*/ 340 h 550"/>
                    <a:gd name="T42" fmla="*/ 770 w 845"/>
                    <a:gd name="T43" fmla="*/ 410 h 550"/>
                    <a:gd name="T44" fmla="*/ 739 w 845"/>
                    <a:gd name="T45" fmla="*/ 400 h 550"/>
                    <a:gd name="T46" fmla="*/ 739 w 845"/>
                    <a:gd name="T47" fmla="*/ 404 h 550"/>
                    <a:gd name="T48" fmla="*/ 674 w 845"/>
                    <a:gd name="T49" fmla="*/ 482 h 550"/>
                    <a:gd name="T50" fmla="*/ 612 w 845"/>
                    <a:gd name="T51" fmla="*/ 424 h 550"/>
                    <a:gd name="T52" fmla="*/ 602 w 845"/>
                    <a:gd name="T53" fmla="*/ 425 h 550"/>
                    <a:gd name="T54" fmla="*/ 527 w 845"/>
                    <a:gd name="T55" fmla="*/ 381 h 550"/>
                    <a:gd name="T56" fmla="*/ 519 w 845"/>
                    <a:gd name="T57" fmla="*/ 381 h 550"/>
                    <a:gd name="T58" fmla="*/ 505 w 845"/>
                    <a:gd name="T59" fmla="*/ 380 h 550"/>
                    <a:gd name="T60" fmla="*/ 506 w 845"/>
                    <a:gd name="T61" fmla="*/ 388 h 550"/>
                    <a:gd name="T62" fmla="*/ 437 w 845"/>
                    <a:gd name="T63" fmla="*/ 456 h 550"/>
                    <a:gd name="T64" fmla="*/ 377 w 845"/>
                    <a:gd name="T65" fmla="*/ 419 h 550"/>
                    <a:gd name="T66" fmla="*/ 370 w 845"/>
                    <a:gd name="T67" fmla="*/ 420 h 550"/>
                    <a:gd name="T68" fmla="*/ 349 w 845"/>
                    <a:gd name="T69" fmla="*/ 416 h 550"/>
                    <a:gd name="T70" fmla="*/ 350 w 845"/>
                    <a:gd name="T71" fmla="*/ 430 h 550"/>
                    <a:gd name="T72" fmla="*/ 291 w 845"/>
                    <a:gd name="T73" fmla="*/ 499 h 550"/>
                    <a:gd name="T74" fmla="*/ 204 w 845"/>
                    <a:gd name="T75" fmla="*/ 550 h 550"/>
                    <a:gd name="T76" fmla="*/ 104 w 845"/>
                    <a:gd name="T77" fmla="*/ 450 h 550"/>
                    <a:gd name="T78" fmla="*/ 113 w 845"/>
                    <a:gd name="T79" fmla="*/ 410 h 550"/>
                    <a:gd name="T80" fmla="*/ 111 w 845"/>
                    <a:gd name="T81" fmla="*/ 409 h 550"/>
                    <a:gd name="T82" fmla="*/ 65 w 845"/>
                    <a:gd name="T83" fmla="*/ 428 h 550"/>
                    <a:gd name="T84" fmla="*/ 0 w 845"/>
                    <a:gd name="T85" fmla="*/ 363 h 550"/>
                    <a:gd name="T86" fmla="*/ 40 w 845"/>
                    <a:gd name="T87" fmla="*/ 303 h 5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45" h="550">
                      <a:moveTo>
                        <a:pt x="40" y="303"/>
                      </a:moveTo>
                      <a:lnTo>
                        <a:pt x="40" y="303"/>
                      </a:lnTo>
                      <a:cubicBezTo>
                        <a:pt x="32" y="293"/>
                        <a:pt x="26" y="281"/>
                        <a:pt x="26" y="267"/>
                      </a:cubicBezTo>
                      <a:cubicBezTo>
                        <a:pt x="26" y="247"/>
                        <a:pt x="38" y="229"/>
                        <a:pt x="54" y="220"/>
                      </a:cubicBezTo>
                      <a:cubicBezTo>
                        <a:pt x="48" y="204"/>
                        <a:pt x="45" y="187"/>
                        <a:pt x="45" y="170"/>
                      </a:cubicBezTo>
                      <a:cubicBezTo>
                        <a:pt x="45" y="98"/>
                        <a:pt x="103" y="39"/>
                        <a:pt x="175" y="39"/>
                      </a:cubicBezTo>
                      <a:cubicBezTo>
                        <a:pt x="200" y="39"/>
                        <a:pt x="223" y="46"/>
                        <a:pt x="243" y="58"/>
                      </a:cubicBezTo>
                      <a:cubicBezTo>
                        <a:pt x="267" y="23"/>
                        <a:pt x="306" y="0"/>
                        <a:pt x="352" y="0"/>
                      </a:cubicBezTo>
                      <a:cubicBezTo>
                        <a:pt x="381" y="0"/>
                        <a:pt x="408" y="10"/>
                        <a:pt x="430" y="26"/>
                      </a:cubicBezTo>
                      <a:cubicBezTo>
                        <a:pt x="442" y="12"/>
                        <a:pt x="460" y="3"/>
                        <a:pt x="480" y="3"/>
                      </a:cubicBezTo>
                      <a:cubicBezTo>
                        <a:pt x="504" y="3"/>
                        <a:pt x="526" y="16"/>
                        <a:pt x="537" y="36"/>
                      </a:cubicBezTo>
                      <a:cubicBezTo>
                        <a:pt x="552" y="37"/>
                        <a:pt x="566" y="41"/>
                        <a:pt x="578" y="49"/>
                      </a:cubicBezTo>
                      <a:cubicBezTo>
                        <a:pt x="587" y="44"/>
                        <a:pt x="597" y="41"/>
                        <a:pt x="608" y="41"/>
                      </a:cubicBezTo>
                      <a:cubicBezTo>
                        <a:pt x="624" y="41"/>
                        <a:pt x="637" y="47"/>
                        <a:pt x="649" y="55"/>
                      </a:cubicBezTo>
                      <a:cubicBezTo>
                        <a:pt x="666" y="43"/>
                        <a:pt x="686" y="36"/>
                        <a:pt x="708" y="36"/>
                      </a:cubicBezTo>
                      <a:cubicBezTo>
                        <a:pt x="765" y="36"/>
                        <a:pt x="812" y="83"/>
                        <a:pt x="812" y="140"/>
                      </a:cubicBezTo>
                      <a:cubicBezTo>
                        <a:pt x="812" y="145"/>
                        <a:pt x="811" y="150"/>
                        <a:pt x="811" y="155"/>
                      </a:cubicBezTo>
                      <a:cubicBezTo>
                        <a:pt x="831" y="166"/>
                        <a:pt x="845" y="188"/>
                        <a:pt x="845" y="213"/>
                      </a:cubicBezTo>
                      <a:cubicBezTo>
                        <a:pt x="845" y="242"/>
                        <a:pt x="826" y="267"/>
                        <a:pt x="799" y="274"/>
                      </a:cubicBezTo>
                      <a:cubicBezTo>
                        <a:pt x="799" y="276"/>
                        <a:pt x="798" y="276"/>
                        <a:pt x="798" y="277"/>
                      </a:cubicBezTo>
                      <a:cubicBezTo>
                        <a:pt x="819" y="289"/>
                        <a:pt x="833" y="312"/>
                        <a:pt x="833" y="340"/>
                      </a:cubicBezTo>
                      <a:cubicBezTo>
                        <a:pt x="833" y="378"/>
                        <a:pt x="805" y="410"/>
                        <a:pt x="770" y="410"/>
                      </a:cubicBezTo>
                      <a:cubicBezTo>
                        <a:pt x="759" y="410"/>
                        <a:pt x="748" y="406"/>
                        <a:pt x="739" y="400"/>
                      </a:cubicBezTo>
                      <a:cubicBezTo>
                        <a:pt x="739" y="401"/>
                        <a:pt x="739" y="403"/>
                        <a:pt x="739" y="404"/>
                      </a:cubicBezTo>
                      <a:cubicBezTo>
                        <a:pt x="739" y="447"/>
                        <a:pt x="710" y="482"/>
                        <a:pt x="674" y="482"/>
                      </a:cubicBezTo>
                      <a:cubicBezTo>
                        <a:pt x="644" y="482"/>
                        <a:pt x="619" y="458"/>
                        <a:pt x="612" y="424"/>
                      </a:cubicBezTo>
                      <a:cubicBezTo>
                        <a:pt x="609" y="425"/>
                        <a:pt x="605" y="425"/>
                        <a:pt x="602" y="425"/>
                      </a:cubicBezTo>
                      <a:cubicBezTo>
                        <a:pt x="570" y="425"/>
                        <a:pt x="541" y="407"/>
                        <a:pt x="527" y="381"/>
                      </a:cubicBezTo>
                      <a:cubicBezTo>
                        <a:pt x="524" y="381"/>
                        <a:pt x="522" y="381"/>
                        <a:pt x="519" y="381"/>
                      </a:cubicBezTo>
                      <a:cubicBezTo>
                        <a:pt x="514" y="381"/>
                        <a:pt x="510" y="381"/>
                        <a:pt x="505" y="380"/>
                      </a:cubicBezTo>
                      <a:cubicBezTo>
                        <a:pt x="505" y="383"/>
                        <a:pt x="506" y="385"/>
                        <a:pt x="506" y="388"/>
                      </a:cubicBezTo>
                      <a:cubicBezTo>
                        <a:pt x="506" y="425"/>
                        <a:pt x="475" y="456"/>
                        <a:pt x="437" y="456"/>
                      </a:cubicBezTo>
                      <a:cubicBezTo>
                        <a:pt x="411" y="456"/>
                        <a:pt x="388" y="441"/>
                        <a:pt x="377" y="419"/>
                      </a:cubicBezTo>
                      <a:cubicBezTo>
                        <a:pt x="374" y="419"/>
                        <a:pt x="372" y="420"/>
                        <a:pt x="370" y="420"/>
                      </a:cubicBezTo>
                      <a:cubicBezTo>
                        <a:pt x="363" y="420"/>
                        <a:pt x="356" y="419"/>
                        <a:pt x="349" y="416"/>
                      </a:cubicBezTo>
                      <a:cubicBezTo>
                        <a:pt x="350" y="421"/>
                        <a:pt x="350" y="426"/>
                        <a:pt x="350" y="430"/>
                      </a:cubicBezTo>
                      <a:cubicBezTo>
                        <a:pt x="350" y="465"/>
                        <a:pt x="324" y="494"/>
                        <a:pt x="291" y="499"/>
                      </a:cubicBezTo>
                      <a:cubicBezTo>
                        <a:pt x="273" y="529"/>
                        <a:pt x="241" y="550"/>
                        <a:pt x="204" y="550"/>
                      </a:cubicBezTo>
                      <a:cubicBezTo>
                        <a:pt x="149" y="550"/>
                        <a:pt x="104" y="505"/>
                        <a:pt x="104" y="450"/>
                      </a:cubicBezTo>
                      <a:cubicBezTo>
                        <a:pt x="104" y="435"/>
                        <a:pt x="107" y="422"/>
                        <a:pt x="113" y="410"/>
                      </a:cubicBezTo>
                      <a:cubicBezTo>
                        <a:pt x="112" y="409"/>
                        <a:pt x="112" y="409"/>
                        <a:pt x="111" y="409"/>
                      </a:cubicBezTo>
                      <a:cubicBezTo>
                        <a:pt x="99" y="420"/>
                        <a:pt x="83" y="428"/>
                        <a:pt x="65" y="428"/>
                      </a:cubicBezTo>
                      <a:cubicBezTo>
                        <a:pt x="30" y="428"/>
                        <a:pt x="0" y="399"/>
                        <a:pt x="0" y="363"/>
                      </a:cubicBezTo>
                      <a:cubicBezTo>
                        <a:pt x="0" y="336"/>
                        <a:pt x="17" y="313"/>
                        <a:pt x="40" y="30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59452A"/>
                    </a:solidFill>
                    <a:ea typeface="+mn-ea"/>
                  </a:endParaRPr>
                </a:p>
              </p:txBody>
            </p:sp>
          </p:grpSp>
          <p:grpSp>
            <p:nvGrpSpPr>
              <p:cNvPr id="128" name="Group 6">
                <a:extLst>
                  <a:ext uri="{FF2B5EF4-FFF2-40B4-BE49-F238E27FC236}">
                    <a16:creationId xmlns:a16="http://schemas.microsoft.com/office/drawing/2014/main" id="{5F946CE3-6D3F-2398-F973-4C551E0CD0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9963" y="2857486"/>
                <a:ext cx="532972" cy="724384"/>
                <a:chOff x="894264" y="2332756"/>
                <a:chExt cx="550772" cy="748577"/>
              </a:xfrm>
            </p:grpSpPr>
            <p:sp>
              <p:nvSpPr>
                <p:cNvPr id="144" name="Freeform 49">
                  <a:extLst>
                    <a:ext uri="{FF2B5EF4-FFF2-40B4-BE49-F238E27FC236}">
                      <a16:creationId xmlns:a16="http://schemas.microsoft.com/office/drawing/2014/main" id="{F190421F-B7E1-A570-8696-06BC67B109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4180" y="2478933"/>
                  <a:ext cx="254195" cy="602236"/>
                </a:xfrm>
                <a:custGeom>
                  <a:avLst/>
                  <a:gdLst>
                    <a:gd name="T0" fmla="*/ 24 w 358"/>
                    <a:gd name="T1" fmla="*/ 131 h 844"/>
                    <a:gd name="T2" fmla="*/ 24 w 358"/>
                    <a:gd name="T3" fmla="*/ 131 h 844"/>
                    <a:gd name="T4" fmla="*/ 65 w 358"/>
                    <a:gd name="T5" fmla="*/ 167 h 844"/>
                    <a:gd name="T6" fmla="*/ 72 w 358"/>
                    <a:gd name="T7" fmla="*/ 74 h 844"/>
                    <a:gd name="T8" fmla="*/ 92 w 358"/>
                    <a:gd name="T9" fmla="*/ 75 h 844"/>
                    <a:gd name="T10" fmla="*/ 126 w 358"/>
                    <a:gd name="T11" fmla="*/ 246 h 844"/>
                    <a:gd name="T12" fmla="*/ 189 w 358"/>
                    <a:gd name="T13" fmla="*/ 21 h 844"/>
                    <a:gd name="T14" fmla="*/ 202 w 358"/>
                    <a:gd name="T15" fmla="*/ 25 h 844"/>
                    <a:gd name="T16" fmla="*/ 181 w 358"/>
                    <a:gd name="T17" fmla="*/ 218 h 844"/>
                    <a:gd name="T18" fmla="*/ 306 w 358"/>
                    <a:gd name="T19" fmla="*/ 20 h 844"/>
                    <a:gd name="T20" fmla="*/ 326 w 358"/>
                    <a:gd name="T21" fmla="*/ 17 h 844"/>
                    <a:gd name="T22" fmla="*/ 253 w 358"/>
                    <a:gd name="T23" fmla="*/ 132 h 844"/>
                    <a:gd name="T24" fmla="*/ 346 w 358"/>
                    <a:gd name="T25" fmla="*/ 97 h 844"/>
                    <a:gd name="T26" fmla="*/ 353 w 358"/>
                    <a:gd name="T27" fmla="*/ 108 h 844"/>
                    <a:gd name="T28" fmla="*/ 250 w 358"/>
                    <a:gd name="T29" fmla="*/ 148 h 844"/>
                    <a:gd name="T30" fmla="*/ 179 w 358"/>
                    <a:gd name="T31" fmla="*/ 242 h 844"/>
                    <a:gd name="T32" fmla="*/ 218 w 358"/>
                    <a:gd name="T33" fmla="*/ 810 h 844"/>
                    <a:gd name="T34" fmla="*/ 92 w 358"/>
                    <a:gd name="T35" fmla="*/ 804 h 844"/>
                    <a:gd name="T36" fmla="*/ 110 w 358"/>
                    <a:gd name="T37" fmla="*/ 338 h 844"/>
                    <a:gd name="T38" fmla="*/ 87 w 358"/>
                    <a:gd name="T39" fmla="*/ 189 h 844"/>
                    <a:gd name="T40" fmla="*/ 8 w 358"/>
                    <a:gd name="T41" fmla="*/ 131 h 844"/>
                    <a:gd name="T42" fmla="*/ 24 w 358"/>
                    <a:gd name="T43" fmla="*/ 131 h 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58" h="844">
                      <a:moveTo>
                        <a:pt x="24" y="131"/>
                      </a:moveTo>
                      <a:lnTo>
                        <a:pt x="24" y="131"/>
                      </a:lnTo>
                      <a:cubicBezTo>
                        <a:pt x="24" y="131"/>
                        <a:pt x="53" y="160"/>
                        <a:pt x="65" y="167"/>
                      </a:cubicBezTo>
                      <a:cubicBezTo>
                        <a:pt x="88" y="179"/>
                        <a:pt x="104" y="177"/>
                        <a:pt x="72" y="74"/>
                      </a:cubicBezTo>
                      <a:cubicBezTo>
                        <a:pt x="71" y="70"/>
                        <a:pt x="86" y="65"/>
                        <a:pt x="92" y="75"/>
                      </a:cubicBezTo>
                      <a:cubicBezTo>
                        <a:pt x="107" y="98"/>
                        <a:pt x="99" y="247"/>
                        <a:pt x="126" y="246"/>
                      </a:cubicBezTo>
                      <a:cubicBezTo>
                        <a:pt x="153" y="244"/>
                        <a:pt x="171" y="60"/>
                        <a:pt x="189" y="21"/>
                      </a:cubicBezTo>
                      <a:cubicBezTo>
                        <a:pt x="194" y="8"/>
                        <a:pt x="202" y="25"/>
                        <a:pt x="202" y="25"/>
                      </a:cubicBezTo>
                      <a:cubicBezTo>
                        <a:pt x="202" y="25"/>
                        <a:pt x="145" y="225"/>
                        <a:pt x="181" y="218"/>
                      </a:cubicBezTo>
                      <a:cubicBezTo>
                        <a:pt x="201" y="214"/>
                        <a:pt x="270" y="87"/>
                        <a:pt x="306" y="20"/>
                      </a:cubicBezTo>
                      <a:cubicBezTo>
                        <a:pt x="317" y="0"/>
                        <a:pt x="326" y="17"/>
                        <a:pt x="326" y="17"/>
                      </a:cubicBezTo>
                      <a:cubicBezTo>
                        <a:pt x="326" y="17"/>
                        <a:pt x="253" y="129"/>
                        <a:pt x="253" y="132"/>
                      </a:cubicBezTo>
                      <a:cubicBezTo>
                        <a:pt x="253" y="139"/>
                        <a:pt x="278" y="127"/>
                        <a:pt x="346" y="97"/>
                      </a:cubicBezTo>
                      <a:cubicBezTo>
                        <a:pt x="358" y="92"/>
                        <a:pt x="353" y="108"/>
                        <a:pt x="353" y="108"/>
                      </a:cubicBezTo>
                      <a:cubicBezTo>
                        <a:pt x="353" y="108"/>
                        <a:pt x="264" y="142"/>
                        <a:pt x="250" y="148"/>
                      </a:cubicBezTo>
                      <a:cubicBezTo>
                        <a:pt x="240" y="151"/>
                        <a:pt x="198" y="226"/>
                        <a:pt x="179" y="242"/>
                      </a:cubicBezTo>
                      <a:cubicBezTo>
                        <a:pt x="153" y="266"/>
                        <a:pt x="158" y="655"/>
                        <a:pt x="218" y="810"/>
                      </a:cubicBezTo>
                      <a:cubicBezTo>
                        <a:pt x="231" y="844"/>
                        <a:pt x="91" y="840"/>
                        <a:pt x="92" y="804"/>
                      </a:cubicBezTo>
                      <a:cubicBezTo>
                        <a:pt x="93" y="748"/>
                        <a:pt x="120" y="473"/>
                        <a:pt x="110" y="338"/>
                      </a:cubicBezTo>
                      <a:cubicBezTo>
                        <a:pt x="109" y="316"/>
                        <a:pt x="103" y="197"/>
                        <a:pt x="87" y="189"/>
                      </a:cubicBezTo>
                      <a:cubicBezTo>
                        <a:pt x="77" y="185"/>
                        <a:pt x="13" y="140"/>
                        <a:pt x="8" y="131"/>
                      </a:cubicBezTo>
                      <a:cubicBezTo>
                        <a:pt x="0" y="117"/>
                        <a:pt x="24" y="131"/>
                        <a:pt x="24" y="13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59452A"/>
                    </a:solidFill>
                    <a:ea typeface="+mn-ea"/>
                  </a:endParaRPr>
                </a:p>
              </p:txBody>
            </p:sp>
            <p:sp>
              <p:nvSpPr>
                <p:cNvPr id="145" name="Freeform 50">
                  <a:extLst>
                    <a:ext uri="{FF2B5EF4-FFF2-40B4-BE49-F238E27FC236}">
                      <a16:creationId xmlns:a16="http://schemas.microsoft.com/office/drawing/2014/main" id="{3CB9CDEB-C8A8-0330-6711-ECAD522D07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3784" y="2332886"/>
                  <a:ext cx="551029" cy="311784"/>
                </a:xfrm>
                <a:custGeom>
                  <a:avLst/>
                  <a:gdLst>
                    <a:gd name="T0" fmla="*/ 37 w 773"/>
                    <a:gd name="T1" fmla="*/ 241 h 437"/>
                    <a:gd name="T2" fmla="*/ 37 w 773"/>
                    <a:gd name="T3" fmla="*/ 241 h 437"/>
                    <a:gd name="T4" fmla="*/ 24 w 773"/>
                    <a:gd name="T5" fmla="*/ 212 h 437"/>
                    <a:gd name="T6" fmla="*/ 50 w 773"/>
                    <a:gd name="T7" fmla="*/ 175 h 437"/>
                    <a:gd name="T8" fmla="*/ 41 w 773"/>
                    <a:gd name="T9" fmla="*/ 135 h 437"/>
                    <a:gd name="T10" fmla="*/ 160 w 773"/>
                    <a:gd name="T11" fmla="*/ 31 h 437"/>
                    <a:gd name="T12" fmla="*/ 222 w 773"/>
                    <a:gd name="T13" fmla="*/ 46 h 437"/>
                    <a:gd name="T14" fmla="*/ 322 w 773"/>
                    <a:gd name="T15" fmla="*/ 0 h 437"/>
                    <a:gd name="T16" fmla="*/ 393 w 773"/>
                    <a:gd name="T17" fmla="*/ 21 h 437"/>
                    <a:gd name="T18" fmla="*/ 439 w 773"/>
                    <a:gd name="T19" fmla="*/ 2 h 437"/>
                    <a:gd name="T20" fmla="*/ 491 w 773"/>
                    <a:gd name="T21" fmla="*/ 29 h 437"/>
                    <a:gd name="T22" fmla="*/ 528 w 773"/>
                    <a:gd name="T23" fmla="*/ 39 h 437"/>
                    <a:gd name="T24" fmla="*/ 556 w 773"/>
                    <a:gd name="T25" fmla="*/ 33 h 437"/>
                    <a:gd name="T26" fmla="*/ 593 w 773"/>
                    <a:gd name="T27" fmla="*/ 44 h 437"/>
                    <a:gd name="T28" fmla="*/ 648 w 773"/>
                    <a:gd name="T29" fmla="*/ 29 h 437"/>
                    <a:gd name="T30" fmla="*/ 742 w 773"/>
                    <a:gd name="T31" fmla="*/ 111 h 437"/>
                    <a:gd name="T32" fmla="*/ 741 w 773"/>
                    <a:gd name="T33" fmla="*/ 124 h 437"/>
                    <a:gd name="T34" fmla="*/ 773 w 773"/>
                    <a:gd name="T35" fmla="*/ 169 h 437"/>
                    <a:gd name="T36" fmla="*/ 730 w 773"/>
                    <a:gd name="T37" fmla="*/ 218 h 437"/>
                    <a:gd name="T38" fmla="*/ 730 w 773"/>
                    <a:gd name="T39" fmla="*/ 221 h 437"/>
                    <a:gd name="T40" fmla="*/ 761 w 773"/>
                    <a:gd name="T41" fmla="*/ 270 h 437"/>
                    <a:gd name="T42" fmla="*/ 705 w 773"/>
                    <a:gd name="T43" fmla="*/ 326 h 437"/>
                    <a:gd name="T44" fmla="*/ 676 w 773"/>
                    <a:gd name="T45" fmla="*/ 318 h 437"/>
                    <a:gd name="T46" fmla="*/ 676 w 773"/>
                    <a:gd name="T47" fmla="*/ 321 h 437"/>
                    <a:gd name="T48" fmla="*/ 617 w 773"/>
                    <a:gd name="T49" fmla="*/ 383 h 437"/>
                    <a:gd name="T50" fmla="*/ 560 w 773"/>
                    <a:gd name="T51" fmla="*/ 337 h 437"/>
                    <a:gd name="T52" fmla="*/ 550 w 773"/>
                    <a:gd name="T53" fmla="*/ 338 h 437"/>
                    <a:gd name="T54" fmla="*/ 482 w 773"/>
                    <a:gd name="T55" fmla="*/ 303 h 437"/>
                    <a:gd name="T56" fmla="*/ 475 w 773"/>
                    <a:gd name="T57" fmla="*/ 303 h 437"/>
                    <a:gd name="T58" fmla="*/ 462 w 773"/>
                    <a:gd name="T59" fmla="*/ 302 h 437"/>
                    <a:gd name="T60" fmla="*/ 463 w 773"/>
                    <a:gd name="T61" fmla="*/ 308 h 437"/>
                    <a:gd name="T62" fmla="*/ 400 w 773"/>
                    <a:gd name="T63" fmla="*/ 363 h 437"/>
                    <a:gd name="T64" fmla="*/ 344 w 773"/>
                    <a:gd name="T65" fmla="*/ 333 h 437"/>
                    <a:gd name="T66" fmla="*/ 338 w 773"/>
                    <a:gd name="T67" fmla="*/ 334 h 437"/>
                    <a:gd name="T68" fmla="*/ 319 w 773"/>
                    <a:gd name="T69" fmla="*/ 331 h 437"/>
                    <a:gd name="T70" fmla="*/ 320 w 773"/>
                    <a:gd name="T71" fmla="*/ 342 h 437"/>
                    <a:gd name="T72" fmla="*/ 266 w 773"/>
                    <a:gd name="T73" fmla="*/ 397 h 437"/>
                    <a:gd name="T74" fmla="*/ 187 w 773"/>
                    <a:gd name="T75" fmla="*/ 437 h 437"/>
                    <a:gd name="T76" fmla="*/ 95 w 773"/>
                    <a:gd name="T77" fmla="*/ 357 h 437"/>
                    <a:gd name="T78" fmla="*/ 103 w 773"/>
                    <a:gd name="T79" fmla="*/ 326 h 437"/>
                    <a:gd name="T80" fmla="*/ 102 w 773"/>
                    <a:gd name="T81" fmla="*/ 325 h 437"/>
                    <a:gd name="T82" fmla="*/ 60 w 773"/>
                    <a:gd name="T83" fmla="*/ 340 h 437"/>
                    <a:gd name="T84" fmla="*/ 0 w 773"/>
                    <a:gd name="T85" fmla="*/ 288 h 437"/>
                    <a:gd name="T86" fmla="*/ 37 w 773"/>
                    <a:gd name="T87" fmla="*/ 241 h 4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773" h="437">
                      <a:moveTo>
                        <a:pt x="37" y="241"/>
                      </a:moveTo>
                      <a:lnTo>
                        <a:pt x="37" y="241"/>
                      </a:lnTo>
                      <a:cubicBezTo>
                        <a:pt x="29" y="233"/>
                        <a:pt x="24" y="223"/>
                        <a:pt x="24" y="212"/>
                      </a:cubicBezTo>
                      <a:cubicBezTo>
                        <a:pt x="24" y="196"/>
                        <a:pt x="35" y="182"/>
                        <a:pt x="50" y="175"/>
                      </a:cubicBezTo>
                      <a:cubicBezTo>
                        <a:pt x="44" y="162"/>
                        <a:pt x="41" y="149"/>
                        <a:pt x="41" y="135"/>
                      </a:cubicBezTo>
                      <a:cubicBezTo>
                        <a:pt x="41" y="78"/>
                        <a:pt x="94" y="31"/>
                        <a:pt x="160" y="31"/>
                      </a:cubicBezTo>
                      <a:cubicBezTo>
                        <a:pt x="183" y="31"/>
                        <a:pt x="204" y="37"/>
                        <a:pt x="222" y="46"/>
                      </a:cubicBezTo>
                      <a:cubicBezTo>
                        <a:pt x="244" y="18"/>
                        <a:pt x="280" y="0"/>
                        <a:pt x="322" y="0"/>
                      </a:cubicBezTo>
                      <a:cubicBezTo>
                        <a:pt x="349" y="0"/>
                        <a:pt x="373" y="8"/>
                        <a:pt x="393" y="21"/>
                      </a:cubicBezTo>
                      <a:cubicBezTo>
                        <a:pt x="404" y="10"/>
                        <a:pt x="421" y="2"/>
                        <a:pt x="439" y="2"/>
                      </a:cubicBezTo>
                      <a:cubicBezTo>
                        <a:pt x="461" y="2"/>
                        <a:pt x="481" y="13"/>
                        <a:pt x="491" y="29"/>
                      </a:cubicBezTo>
                      <a:cubicBezTo>
                        <a:pt x="505" y="29"/>
                        <a:pt x="518" y="33"/>
                        <a:pt x="528" y="39"/>
                      </a:cubicBezTo>
                      <a:cubicBezTo>
                        <a:pt x="537" y="35"/>
                        <a:pt x="546" y="33"/>
                        <a:pt x="556" y="33"/>
                      </a:cubicBezTo>
                      <a:cubicBezTo>
                        <a:pt x="570" y="33"/>
                        <a:pt x="583" y="37"/>
                        <a:pt x="593" y="44"/>
                      </a:cubicBezTo>
                      <a:cubicBezTo>
                        <a:pt x="609" y="34"/>
                        <a:pt x="627" y="29"/>
                        <a:pt x="648" y="29"/>
                      </a:cubicBezTo>
                      <a:cubicBezTo>
                        <a:pt x="700" y="29"/>
                        <a:pt x="742" y="66"/>
                        <a:pt x="742" y="111"/>
                      </a:cubicBezTo>
                      <a:cubicBezTo>
                        <a:pt x="742" y="115"/>
                        <a:pt x="742" y="120"/>
                        <a:pt x="741" y="124"/>
                      </a:cubicBezTo>
                      <a:cubicBezTo>
                        <a:pt x="760" y="132"/>
                        <a:pt x="773" y="149"/>
                        <a:pt x="773" y="169"/>
                      </a:cubicBezTo>
                      <a:cubicBezTo>
                        <a:pt x="773" y="192"/>
                        <a:pt x="755" y="212"/>
                        <a:pt x="730" y="218"/>
                      </a:cubicBezTo>
                      <a:cubicBezTo>
                        <a:pt x="730" y="219"/>
                        <a:pt x="730" y="220"/>
                        <a:pt x="730" y="221"/>
                      </a:cubicBezTo>
                      <a:cubicBezTo>
                        <a:pt x="749" y="230"/>
                        <a:pt x="761" y="248"/>
                        <a:pt x="761" y="270"/>
                      </a:cubicBezTo>
                      <a:cubicBezTo>
                        <a:pt x="761" y="301"/>
                        <a:pt x="736" y="326"/>
                        <a:pt x="705" y="326"/>
                      </a:cubicBezTo>
                      <a:cubicBezTo>
                        <a:pt x="694" y="326"/>
                        <a:pt x="684" y="323"/>
                        <a:pt x="676" y="318"/>
                      </a:cubicBezTo>
                      <a:cubicBezTo>
                        <a:pt x="676" y="319"/>
                        <a:pt x="676" y="320"/>
                        <a:pt x="676" y="321"/>
                      </a:cubicBezTo>
                      <a:cubicBezTo>
                        <a:pt x="676" y="356"/>
                        <a:pt x="650" y="383"/>
                        <a:pt x="617" y="383"/>
                      </a:cubicBezTo>
                      <a:cubicBezTo>
                        <a:pt x="589" y="383"/>
                        <a:pt x="567" y="364"/>
                        <a:pt x="560" y="337"/>
                      </a:cubicBezTo>
                      <a:cubicBezTo>
                        <a:pt x="557" y="338"/>
                        <a:pt x="554" y="338"/>
                        <a:pt x="550" y="338"/>
                      </a:cubicBezTo>
                      <a:cubicBezTo>
                        <a:pt x="521" y="338"/>
                        <a:pt x="495" y="324"/>
                        <a:pt x="482" y="303"/>
                      </a:cubicBezTo>
                      <a:cubicBezTo>
                        <a:pt x="479" y="303"/>
                        <a:pt x="477" y="303"/>
                        <a:pt x="475" y="303"/>
                      </a:cubicBezTo>
                      <a:cubicBezTo>
                        <a:pt x="470" y="303"/>
                        <a:pt x="466" y="303"/>
                        <a:pt x="462" y="302"/>
                      </a:cubicBezTo>
                      <a:cubicBezTo>
                        <a:pt x="462" y="304"/>
                        <a:pt x="463" y="306"/>
                        <a:pt x="463" y="308"/>
                      </a:cubicBezTo>
                      <a:cubicBezTo>
                        <a:pt x="463" y="338"/>
                        <a:pt x="435" y="363"/>
                        <a:pt x="400" y="363"/>
                      </a:cubicBezTo>
                      <a:cubicBezTo>
                        <a:pt x="376" y="363"/>
                        <a:pt x="355" y="351"/>
                        <a:pt x="344" y="333"/>
                      </a:cubicBezTo>
                      <a:cubicBezTo>
                        <a:pt x="342" y="333"/>
                        <a:pt x="340" y="334"/>
                        <a:pt x="338" y="334"/>
                      </a:cubicBezTo>
                      <a:cubicBezTo>
                        <a:pt x="332" y="334"/>
                        <a:pt x="325" y="333"/>
                        <a:pt x="319" y="331"/>
                      </a:cubicBezTo>
                      <a:cubicBezTo>
                        <a:pt x="320" y="335"/>
                        <a:pt x="320" y="338"/>
                        <a:pt x="320" y="342"/>
                      </a:cubicBezTo>
                      <a:cubicBezTo>
                        <a:pt x="320" y="370"/>
                        <a:pt x="297" y="393"/>
                        <a:pt x="266" y="397"/>
                      </a:cubicBezTo>
                      <a:cubicBezTo>
                        <a:pt x="250" y="421"/>
                        <a:pt x="220" y="437"/>
                        <a:pt x="187" y="437"/>
                      </a:cubicBezTo>
                      <a:cubicBezTo>
                        <a:pt x="136" y="437"/>
                        <a:pt x="95" y="401"/>
                        <a:pt x="95" y="357"/>
                      </a:cubicBezTo>
                      <a:cubicBezTo>
                        <a:pt x="95" y="346"/>
                        <a:pt x="98" y="335"/>
                        <a:pt x="103" y="326"/>
                      </a:cubicBezTo>
                      <a:cubicBezTo>
                        <a:pt x="103" y="325"/>
                        <a:pt x="102" y="325"/>
                        <a:pt x="102" y="325"/>
                      </a:cubicBezTo>
                      <a:cubicBezTo>
                        <a:pt x="91" y="334"/>
                        <a:pt x="76" y="340"/>
                        <a:pt x="60" y="340"/>
                      </a:cubicBezTo>
                      <a:cubicBezTo>
                        <a:pt x="27" y="340"/>
                        <a:pt x="0" y="317"/>
                        <a:pt x="0" y="288"/>
                      </a:cubicBezTo>
                      <a:cubicBezTo>
                        <a:pt x="0" y="267"/>
                        <a:pt x="15" y="249"/>
                        <a:pt x="37" y="24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59452A"/>
                    </a:solidFill>
                    <a:ea typeface="+mn-ea"/>
                  </a:endParaRPr>
                </a:p>
              </p:txBody>
            </p:sp>
          </p:grpSp>
          <p:sp>
            <p:nvSpPr>
              <p:cNvPr id="129" name="Freeform 54">
                <a:extLst>
                  <a:ext uri="{FF2B5EF4-FFF2-40B4-BE49-F238E27FC236}">
                    <a16:creationId xmlns:a16="http://schemas.microsoft.com/office/drawing/2014/main" id="{17DBE784-742E-118C-8DBC-887C38278E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645" y="2914777"/>
                <a:ext cx="323741" cy="558953"/>
              </a:xfrm>
              <a:custGeom>
                <a:avLst/>
                <a:gdLst>
                  <a:gd name="T0" fmla="*/ 295 w 470"/>
                  <a:gd name="T1" fmla="*/ 32 h 810"/>
                  <a:gd name="T2" fmla="*/ 295 w 470"/>
                  <a:gd name="T3" fmla="*/ 32 h 810"/>
                  <a:gd name="T4" fmla="*/ 183 w 470"/>
                  <a:gd name="T5" fmla="*/ 30 h 810"/>
                  <a:gd name="T6" fmla="*/ 180 w 470"/>
                  <a:gd name="T7" fmla="*/ 142 h 810"/>
                  <a:gd name="T8" fmla="*/ 293 w 470"/>
                  <a:gd name="T9" fmla="*/ 145 h 810"/>
                  <a:gd name="T10" fmla="*/ 295 w 470"/>
                  <a:gd name="T11" fmla="*/ 32 h 810"/>
                  <a:gd name="T12" fmla="*/ 403 w 470"/>
                  <a:gd name="T13" fmla="*/ 317 h 810"/>
                  <a:gd name="T14" fmla="*/ 403 w 470"/>
                  <a:gd name="T15" fmla="*/ 317 h 810"/>
                  <a:gd name="T16" fmla="*/ 234 w 470"/>
                  <a:gd name="T17" fmla="*/ 319 h 810"/>
                  <a:gd name="T18" fmla="*/ 236 w 470"/>
                  <a:gd name="T19" fmla="*/ 247 h 810"/>
                  <a:gd name="T20" fmla="*/ 226 w 470"/>
                  <a:gd name="T21" fmla="*/ 207 h 810"/>
                  <a:gd name="T22" fmla="*/ 188 w 470"/>
                  <a:gd name="T23" fmla="*/ 179 h 810"/>
                  <a:gd name="T24" fmla="*/ 90 w 470"/>
                  <a:gd name="T25" fmla="*/ 231 h 810"/>
                  <a:gd name="T26" fmla="*/ 4 w 470"/>
                  <a:gd name="T27" fmla="*/ 536 h 810"/>
                  <a:gd name="T28" fmla="*/ 2 w 470"/>
                  <a:gd name="T29" fmla="*/ 580 h 810"/>
                  <a:gd name="T30" fmla="*/ 98 w 470"/>
                  <a:gd name="T31" fmla="*/ 629 h 810"/>
                  <a:gd name="T32" fmla="*/ 239 w 470"/>
                  <a:gd name="T33" fmla="*/ 545 h 810"/>
                  <a:gd name="T34" fmla="*/ 180 w 470"/>
                  <a:gd name="T35" fmla="*/ 733 h 810"/>
                  <a:gd name="T36" fmla="*/ 227 w 470"/>
                  <a:gd name="T37" fmla="*/ 805 h 810"/>
                  <a:gd name="T38" fmla="*/ 297 w 470"/>
                  <a:gd name="T39" fmla="*/ 739 h 810"/>
                  <a:gd name="T40" fmla="*/ 362 w 470"/>
                  <a:gd name="T41" fmla="*/ 473 h 810"/>
                  <a:gd name="T42" fmla="*/ 303 w 470"/>
                  <a:gd name="T43" fmla="*/ 404 h 810"/>
                  <a:gd name="T44" fmla="*/ 268 w 470"/>
                  <a:gd name="T45" fmla="*/ 407 h 810"/>
                  <a:gd name="T46" fmla="*/ 224 w 470"/>
                  <a:gd name="T47" fmla="*/ 420 h 810"/>
                  <a:gd name="T48" fmla="*/ 265 w 470"/>
                  <a:gd name="T49" fmla="*/ 416 h 810"/>
                  <a:gd name="T50" fmla="*/ 416 w 470"/>
                  <a:gd name="T51" fmla="*/ 414 h 810"/>
                  <a:gd name="T52" fmla="*/ 470 w 470"/>
                  <a:gd name="T53" fmla="*/ 360 h 810"/>
                  <a:gd name="T54" fmla="*/ 444 w 470"/>
                  <a:gd name="T55" fmla="*/ 323 h 810"/>
                  <a:gd name="T56" fmla="*/ 403 w 470"/>
                  <a:gd name="T57" fmla="*/ 317 h 810"/>
                  <a:gd name="T58" fmla="*/ 186 w 470"/>
                  <a:gd name="T59" fmla="*/ 431 h 810"/>
                  <a:gd name="T60" fmla="*/ 186 w 470"/>
                  <a:gd name="T61" fmla="*/ 431 h 810"/>
                  <a:gd name="T62" fmla="*/ 129 w 470"/>
                  <a:gd name="T63" fmla="*/ 455 h 810"/>
                  <a:gd name="T64" fmla="*/ 155 w 470"/>
                  <a:gd name="T65" fmla="*/ 372 h 810"/>
                  <a:gd name="T66" fmla="*/ 154 w 470"/>
                  <a:gd name="T67" fmla="*/ 400 h 810"/>
                  <a:gd name="T68" fmla="*/ 161 w 470"/>
                  <a:gd name="T69" fmla="*/ 417 h 810"/>
                  <a:gd name="T70" fmla="*/ 186 w 470"/>
                  <a:gd name="T71" fmla="*/ 431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70" h="810">
                    <a:moveTo>
                      <a:pt x="295" y="32"/>
                    </a:moveTo>
                    <a:lnTo>
                      <a:pt x="295" y="32"/>
                    </a:lnTo>
                    <a:cubicBezTo>
                      <a:pt x="265" y="1"/>
                      <a:pt x="214" y="0"/>
                      <a:pt x="183" y="30"/>
                    </a:cubicBezTo>
                    <a:cubicBezTo>
                      <a:pt x="151" y="60"/>
                      <a:pt x="150" y="111"/>
                      <a:pt x="180" y="142"/>
                    </a:cubicBezTo>
                    <a:cubicBezTo>
                      <a:pt x="211" y="174"/>
                      <a:pt x="261" y="175"/>
                      <a:pt x="293" y="145"/>
                    </a:cubicBezTo>
                    <a:cubicBezTo>
                      <a:pt x="324" y="114"/>
                      <a:pt x="325" y="64"/>
                      <a:pt x="295" y="32"/>
                    </a:cubicBezTo>
                    <a:close/>
                    <a:moveTo>
                      <a:pt x="403" y="317"/>
                    </a:moveTo>
                    <a:lnTo>
                      <a:pt x="403" y="317"/>
                    </a:lnTo>
                    <a:lnTo>
                      <a:pt x="234" y="319"/>
                    </a:lnTo>
                    <a:lnTo>
                      <a:pt x="236" y="247"/>
                    </a:lnTo>
                    <a:cubicBezTo>
                      <a:pt x="235" y="228"/>
                      <a:pt x="229" y="211"/>
                      <a:pt x="226" y="207"/>
                    </a:cubicBezTo>
                    <a:cubicBezTo>
                      <a:pt x="218" y="193"/>
                      <a:pt x="204" y="184"/>
                      <a:pt x="188" y="179"/>
                    </a:cubicBezTo>
                    <a:cubicBezTo>
                      <a:pt x="150" y="168"/>
                      <a:pt x="109" y="180"/>
                      <a:pt x="90" y="231"/>
                    </a:cubicBezTo>
                    <a:lnTo>
                      <a:pt x="4" y="536"/>
                    </a:lnTo>
                    <a:cubicBezTo>
                      <a:pt x="0" y="551"/>
                      <a:pt x="0" y="569"/>
                      <a:pt x="2" y="580"/>
                    </a:cubicBezTo>
                    <a:cubicBezTo>
                      <a:pt x="10" y="617"/>
                      <a:pt x="62" y="645"/>
                      <a:pt x="98" y="629"/>
                    </a:cubicBezTo>
                    <a:lnTo>
                      <a:pt x="239" y="545"/>
                    </a:lnTo>
                    <a:lnTo>
                      <a:pt x="180" y="733"/>
                    </a:lnTo>
                    <a:cubicBezTo>
                      <a:pt x="172" y="758"/>
                      <a:pt x="179" y="797"/>
                      <a:pt x="227" y="805"/>
                    </a:cubicBezTo>
                    <a:cubicBezTo>
                      <a:pt x="261" y="810"/>
                      <a:pt x="285" y="786"/>
                      <a:pt x="297" y="739"/>
                    </a:cubicBezTo>
                    <a:lnTo>
                      <a:pt x="362" y="473"/>
                    </a:lnTo>
                    <a:cubicBezTo>
                      <a:pt x="371" y="437"/>
                      <a:pt x="334" y="404"/>
                      <a:pt x="303" y="404"/>
                    </a:cubicBezTo>
                    <a:cubicBezTo>
                      <a:pt x="293" y="402"/>
                      <a:pt x="278" y="405"/>
                      <a:pt x="268" y="407"/>
                    </a:cubicBezTo>
                    <a:lnTo>
                      <a:pt x="224" y="420"/>
                    </a:lnTo>
                    <a:cubicBezTo>
                      <a:pt x="238" y="418"/>
                      <a:pt x="258" y="419"/>
                      <a:pt x="265" y="416"/>
                    </a:cubicBezTo>
                    <a:lnTo>
                      <a:pt x="416" y="414"/>
                    </a:lnTo>
                    <a:cubicBezTo>
                      <a:pt x="446" y="414"/>
                      <a:pt x="470" y="390"/>
                      <a:pt x="470" y="360"/>
                    </a:cubicBezTo>
                    <a:cubicBezTo>
                      <a:pt x="470" y="340"/>
                      <a:pt x="457" y="329"/>
                      <a:pt x="444" y="323"/>
                    </a:cubicBezTo>
                    <a:cubicBezTo>
                      <a:pt x="430" y="317"/>
                      <a:pt x="414" y="317"/>
                      <a:pt x="403" y="317"/>
                    </a:cubicBezTo>
                    <a:close/>
                    <a:moveTo>
                      <a:pt x="186" y="431"/>
                    </a:moveTo>
                    <a:lnTo>
                      <a:pt x="186" y="431"/>
                    </a:lnTo>
                    <a:lnTo>
                      <a:pt x="129" y="455"/>
                    </a:lnTo>
                    <a:lnTo>
                      <a:pt x="155" y="372"/>
                    </a:lnTo>
                    <a:lnTo>
                      <a:pt x="154" y="400"/>
                    </a:lnTo>
                    <a:cubicBezTo>
                      <a:pt x="155" y="410"/>
                      <a:pt x="161" y="417"/>
                      <a:pt x="161" y="417"/>
                    </a:cubicBezTo>
                    <a:cubicBezTo>
                      <a:pt x="169" y="427"/>
                      <a:pt x="175" y="428"/>
                      <a:pt x="186" y="43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59452A"/>
                  </a:solidFill>
                  <a:ea typeface="+mn-ea"/>
                </a:endParaRPr>
              </a:p>
            </p:txBody>
          </p:sp>
          <p:sp>
            <p:nvSpPr>
              <p:cNvPr id="130" name="Freeform 55">
                <a:extLst>
                  <a:ext uri="{FF2B5EF4-FFF2-40B4-BE49-F238E27FC236}">
                    <a16:creationId xmlns:a16="http://schemas.microsoft.com/office/drawing/2014/main" id="{0C457DB1-376A-6C8C-C07F-88416AC4AE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600" y="2271664"/>
                <a:ext cx="868071" cy="1290991"/>
              </a:xfrm>
              <a:custGeom>
                <a:avLst/>
                <a:gdLst>
                  <a:gd name="T0" fmla="*/ 1243 w 1260"/>
                  <a:gd name="T1" fmla="*/ 464 h 1870"/>
                  <a:gd name="T2" fmla="*/ 1243 w 1260"/>
                  <a:gd name="T3" fmla="*/ 464 h 1870"/>
                  <a:gd name="T4" fmla="*/ 396 w 1260"/>
                  <a:gd name="T5" fmla="*/ 263 h 1870"/>
                  <a:gd name="T6" fmla="*/ 396 w 1260"/>
                  <a:gd name="T7" fmla="*/ 0 h 1870"/>
                  <a:gd name="T8" fmla="*/ 270 w 1260"/>
                  <a:gd name="T9" fmla="*/ 0 h 1870"/>
                  <a:gd name="T10" fmla="*/ 270 w 1260"/>
                  <a:gd name="T11" fmla="*/ 234 h 1870"/>
                  <a:gd name="T12" fmla="*/ 26 w 1260"/>
                  <a:gd name="T13" fmla="*/ 176 h 1870"/>
                  <a:gd name="T14" fmla="*/ 2 w 1260"/>
                  <a:gd name="T15" fmla="*/ 191 h 1870"/>
                  <a:gd name="T16" fmla="*/ 17 w 1260"/>
                  <a:gd name="T17" fmla="*/ 215 h 1870"/>
                  <a:gd name="T18" fmla="*/ 144 w 1260"/>
                  <a:gd name="T19" fmla="*/ 245 h 1870"/>
                  <a:gd name="T20" fmla="*/ 144 w 1260"/>
                  <a:gd name="T21" fmla="*/ 1870 h 1870"/>
                  <a:gd name="T22" fmla="*/ 184 w 1260"/>
                  <a:gd name="T23" fmla="*/ 1870 h 1870"/>
                  <a:gd name="T24" fmla="*/ 184 w 1260"/>
                  <a:gd name="T25" fmla="*/ 254 h 1870"/>
                  <a:gd name="T26" fmla="*/ 1051 w 1260"/>
                  <a:gd name="T27" fmla="*/ 459 h 1870"/>
                  <a:gd name="T28" fmla="*/ 1051 w 1260"/>
                  <a:gd name="T29" fmla="*/ 1870 h 1870"/>
                  <a:gd name="T30" fmla="*/ 1091 w 1260"/>
                  <a:gd name="T31" fmla="*/ 1870 h 1870"/>
                  <a:gd name="T32" fmla="*/ 1091 w 1260"/>
                  <a:gd name="T33" fmla="*/ 469 h 1870"/>
                  <a:gd name="T34" fmla="*/ 1233 w 1260"/>
                  <a:gd name="T35" fmla="*/ 503 h 1870"/>
                  <a:gd name="T36" fmla="*/ 1238 w 1260"/>
                  <a:gd name="T37" fmla="*/ 503 h 1870"/>
                  <a:gd name="T38" fmla="*/ 1257 w 1260"/>
                  <a:gd name="T39" fmla="*/ 488 h 1870"/>
                  <a:gd name="T40" fmla="*/ 1243 w 1260"/>
                  <a:gd name="T41" fmla="*/ 464 h 1870"/>
                  <a:gd name="T42" fmla="*/ 310 w 1260"/>
                  <a:gd name="T43" fmla="*/ 43 h 1870"/>
                  <a:gd name="T44" fmla="*/ 310 w 1260"/>
                  <a:gd name="T45" fmla="*/ 43 h 1870"/>
                  <a:gd name="T46" fmla="*/ 356 w 1260"/>
                  <a:gd name="T47" fmla="*/ 43 h 1870"/>
                  <a:gd name="T48" fmla="*/ 356 w 1260"/>
                  <a:gd name="T49" fmla="*/ 254 h 1870"/>
                  <a:gd name="T50" fmla="*/ 310 w 1260"/>
                  <a:gd name="T51" fmla="*/ 241 h 1870"/>
                  <a:gd name="T52" fmla="*/ 310 w 1260"/>
                  <a:gd name="T53" fmla="*/ 43 h 1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60" h="1870">
                    <a:moveTo>
                      <a:pt x="1243" y="464"/>
                    </a:moveTo>
                    <a:lnTo>
                      <a:pt x="1243" y="464"/>
                    </a:lnTo>
                    <a:lnTo>
                      <a:pt x="396" y="263"/>
                    </a:lnTo>
                    <a:lnTo>
                      <a:pt x="396" y="0"/>
                    </a:lnTo>
                    <a:lnTo>
                      <a:pt x="270" y="0"/>
                    </a:lnTo>
                    <a:lnTo>
                      <a:pt x="270" y="234"/>
                    </a:lnTo>
                    <a:lnTo>
                      <a:pt x="26" y="176"/>
                    </a:lnTo>
                    <a:cubicBezTo>
                      <a:pt x="16" y="173"/>
                      <a:pt x="5" y="180"/>
                      <a:pt x="2" y="191"/>
                    </a:cubicBezTo>
                    <a:cubicBezTo>
                      <a:pt x="0" y="201"/>
                      <a:pt x="6" y="212"/>
                      <a:pt x="17" y="215"/>
                    </a:cubicBezTo>
                    <a:lnTo>
                      <a:pt x="144" y="245"/>
                    </a:lnTo>
                    <a:lnTo>
                      <a:pt x="144" y="1870"/>
                    </a:lnTo>
                    <a:lnTo>
                      <a:pt x="184" y="1870"/>
                    </a:lnTo>
                    <a:lnTo>
                      <a:pt x="184" y="254"/>
                    </a:lnTo>
                    <a:lnTo>
                      <a:pt x="1051" y="459"/>
                    </a:lnTo>
                    <a:lnTo>
                      <a:pt x="1051" y="1870"/>
                    </a:lnTo>
                    <a:lnTo>
                      <a:pt x="1091" y="1870"/>
                    </a:lnTo>
                    <a:lnTo>
                      <a:pt x="1091" y="469"/>
                    </a:lnTo>
                    <a:lnTo>
                      <a:pt x="1233" y="503"/>
                    </a:lnTo>
                    <a:cubicBezTo>
                      <a:pt x="1235" y="503"/>
                      <a:pt x="1236" y="503"/>
                      <a:pt x="1238" y="503"/>
                    </a:cubicBezTo>
                    <a:cubicBezTo>
                      <a:pt x="1247" y="503"/>
                      <a:pt x="1255" y="497"/>
                      <a:pt x="1257" y="488"/>
                    </a:cubicBezTo>
                    <a:cubicBezTo>
                      <a:pt x="1260" y="477"/>
                      <a:pt x="1253" y="466"/>
                      <a:pt x="1243" y="464"/>
                    </a:cubicBezTo>
                    <a:close/>
                    <a:moveTo>
                      <a:pt x="310" y="43"/>
                    </a:moveTo>
                    <a:lnTo>
                      <a:pt x="310" y="43"/>
                    </a:lnTo>
                    <a:lnTo>
                      <a:pt x="356" y="43"/>
                    </a:lnTo>
                    <a:lnTo>
                      <a:pt x="356" y="254"/>
                    </a:lnTo>
                    <a:lnTo>
                      <a:pt x="310" y="241"/>
                    </a:lnTo>
                    <a:lnTo>
                      <a:pt x="310" y="43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59452A"/>
                  </a:solidFill>
                  <a:ea typeface="+mn-ea"/>
                </a:endParaRPr>
              </a:p>
            </p:txBody>
          </p:sp>
          <p:sp>
            <p:nvSpPr>
              <p:cNvPr id="131" name="Freeform 69">
                <a:extLst>
                  <a:ext uri="{FF2B5EF4-FFF2-40B4-BE49-F238E27FC236}">
                    <a16:creationId xmlns:a16="http://schemas.microsoft.com/office/drawing/2014/main" id="{4FC6BBCF-B6BE-5894-F025-EBC0475E4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667" y="3475319"/>
                <a:ext cx="349133" cy="76221"/>
              </a:xfrm>
              <a:custGeom>
                <a:avLst/>
                <a:gdLst>
                  <a:gd name="T0" fmla="*/ 263 w 508"/>
                  <a:gd name="T1" fmla="*/ 0 h 109"/>
                  <a:gd name="T2" fmla="*/ 263 w 508"/>
                  <a:gd name="T3" fmla="*/ 0 h 109"/>
                  <a:gd name="T4" fmla="*/ 188 w 508"/>
                  <a:gd name="T5" fmla="*/ 35 h 109"/>
                  <a:gd name="T6" fmla="*/ 114 w 508"/>
                  <a:gd name="T7" fmla="*/ 0 h 109"/>
                  <a:gd name="T8" fmla="*/ 0 w 508"/>
                  <a:gd name="T9" fmla="*/ 0 h 109"/>
                  <a:gd name="T10" fmla="*/ 0 w 508"/>
                  <a:gd name="T11" fmla="*/ 109 h 109"/>
                  <a:gd name="T12" fmla="*/ 508 w 508"/>
                  <a:gd name="T13" fmla="*/ 109 h 109"/>
                  <a:gd name="T14" fmla="*/ 508 w 508"/>
                  <a:gd name="T15" fmla="*/ 0 h 109"/>
                  <a:gd name="T16" fmla="*/ 263 w 508"/>
                  <a:gd name="T1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8" h="109">
                    <a:moveTo>
                      <a:pt x="263" y="0"/>
                    </a:moveTo>
                    <a:lnTo>
                      <a:pt x="263" y="0"/>
                    </a:lnTo>
                    <a:cubicBezTo>
                      <a:pt x="262" y="20"/>
                      <a:pt x="229" y="35"/>
                      <a:pt x="188" y="35"/>
                    </a:cubicBezTo>
                    <a:cubicBezTo>
                      <a:pt x="148" y="35"/>
                      <a:pt x="114" y="20"/>
                      <a:pt x="114" y="0"/>
                    </a:cubicBezTo>
                    <a:lnTo>
                      <a:pt x="0" y="0"/>
                    </a:lnTo>
                    <a:lnTo>
                      <a:pt x="0" y="109"/>
                    </a:lnTo>
                    <a:lnTo>
                      <a:pt x="508" y="109"/>
                    </a:lnTo>
                    <a:lnTo>
                      <a:pt x="508" y="0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59452A"/>
                  </a:solidFill>
                  <a:ea typeface="+mn-ea"/>
                </a:endParaRPr>
              </a:p>
            </p:txBody>
          </p:sp>
          <p:grpSp>
            <p:nvGrpSpPr>
              <p:cNvPr id="132" name="Containment">
                <a:extLst>
                  <a:ext uri="{FF2B5EF4-FFF2-40B4-BE49-F238E27FC236}">
                    <a16:creationId xmlns:a16="http://schemas.microsoft.com/office/drawing/2014/main" id="{B76D80D4-6561-41E9-D0F8-222DF09780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0549" y="3724482"/>
                <a:ext cx="1201738" cy="130175"/>
                <a:chOff x="85725" y="-819151"/>
                <a:chExt cx="1201738" cy="130175"/>
              </a:xfrm>
            </p:grpSpPr>
            <p:sp>
              <p:nvSpPr>
                <p:cNvPr id="133" name="Freeform 5">
                  <a:extLst>
                    <a:ext uri="{FF2B5EF4-FFF2-40B4-BE49-F238E27FC236}">
                      <a16:creationId xmlns:a16="http://schemas.microsoft.com/office/drawing/2014/main" id="{1AB1C81E-F8C8-D96E-C75B-4D385DDA70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725" y="-819151"/>
                  <a:ext cx="92075" cy="130175"/>
                </a:xfrm>
                <a:custGeom>
                  <a:avLst/>
                  <a:gdLst>
                    <a:gd name="T0" fmla="*/ 2147483646 w 104"/>
                    <a:gd name="T1" fmla="*/ 2147483646 h 144"/>
                    <a:gd name="T2" fmla="*/ 2147483646 w 104"/>
                    <a:gd name="T3" fmla="*/ 2147483646 h 144"/>
                    <a:gd name="T4" fmla="*/ 2147483646 w 104"/>
                    <a:gd name="T5" fmla="*/ 2147483646 h 144"/>
                    <a:gd name="T6" fmla="*/ 0 w 104"/>
                    <a:gd name="T7" fmla="*/ 2147483646 h 144"/>
                    <a:gd name="T8" fmla="*/ 2147483646 w 104"/>
                    <a:gd name="T9" fmla="*/ 2147483646 h 144"/>
                    <a:gd name="T10" fmla="*/ 2147483646 w 104"/>
                    <a:gd name="T11" fmla="*/ 0 h 144"/>
                    <a:gd name="T12" fmla="*/ 2147483646 w 104"/>
                    <a:gd name="T13" fmla="*/ 2147483646 h 144"/>
                    <a:gd name="T14" fmla="*/ 2147483646 w 104"/>
                    <a:gd name="T15" fmla="*/ 2147483646 h 144"/>
                    <a:gd name="T16" fmla="*/ 2147483646 w 104"/>
                    <a:gd name="T17" fmla="*/ 2147483646 h 144"/>
                    <a:gd name="T18" fmla="*/ 2147483646 w 104"/>
                    <a:gd name="T19" fmla="*/ 2147483646 h 144"/>
                    <a:gd name="T20" fmla="*/ 2147483646 w 104"/>
                    <a:gd name="T21" fmla="*/ 2147483646 h 144"/>
                    <a:gd name="T22" fmla="*/ 2147483646 w 104"/>
                    <a:gd name="T23" fmla="*/ 2147483646 h 144"/>
                    <a:gd name="T24" fmla="*/ 2147483646 w 104"/>
                    <a:gd name="T25" fmla="*/ 2147483646 h 144"/>
                    <a:gd name="T26" fmla="*/ 2147483646 w 104"/>
                    <a:gd name="T27" fmla="*/ 2147483646 h 144"/>
                    <a:gd name="T28" fmla="*/ 2147483646 w 104"/>
                    <a:gd name="T29" fmla="*/ 2147483646 h 144"/>
                    <a:gd name="T30" fmla="*/ 2147483646 w 104"/>
                    <a:gd name="T31" fmla="*/ 2147483646 h 14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04" h="144">
                      <a:moveTo>
                        <a:pt x="52" y="144"/>
                      </a:moveTo>
                      <a:lnTo>
                        <a:pt x="52" y="144"/>
                      </a:lnTo>
                      <a:cubicBezTo>
                        <a:pt x="36" y="144"/>
                        <a:pt x="24" y="139"/>
                        <a:pt x="14" y="129"/>
                      </a:cubicBezTo>
                      <a:cubicBezTo>
                        <a:pt x="0" y="114"/>
                        <a:pt x="0" y="97"/>
                        <a:pt x="0" y="72"/>
                      </a:cubicBezTo>
                      <a:cubicBezTo>
                        <a:pt x="0" y="48"/>
                        <a:pt x="0" y="30"/>
                        <a:pt x="14" y="15"/>
                      </a:cubicBezTo>
                      <a:cubicBezTo>
                        <a:pt x="24" y="5"/>
                        <a:pt x="36" y="0"/>
                        <a:pt x="52" y="0"/>
                      </a:cubicBezTo>
                      <a:cubicBezTo>
                        <a:pt x="78" y="0"/>
                        <a:pt x="99" y="15"/>
                        <a:pt x="104" y="45"/>
                      </a:cubicBezTo>
                      <a:lnTo>
                        <a:pt x="76" y="45"/>
                      </a:lnTo>
                      <a:cubicBezTo>
                        <a:pt x="73" y="33"/>
                        <a:pt x="66" y="25"/>
                        <a:pt x="52" y="25"/>
                      </a:cubicBezTo>
                      <a:cubicBezTo>
                        <a:pt x="44" y="25"/>
                        <a:pt x="38" y="27"/>
                        <a:pt x="34" y="32"/>
                      </a:cubicBezTo>
                      <a:cubicBezTo>
                        <a:pt x="29" y="38"/>
                        <a:pt x="27" y="45"/>
                        <a:pt x="27" y="72"/>
                      </a:cubicBezTo>
                      <a:cubicBezTo>
                        <a:pt x="27" y="99"/>
                        <a:pt x="29" y="106"/>
                        <a:pt x="34" y="112"/>
                      </a:cubicBezTo>
                      <a:cubicBezTo>
                        <a:pt x="38" y="117"/>
                        <a:pt x="44" y="120"/>
                        <a:pt x="52" y="120"/>
                      </a:cubicBezTo>
                      <a:cubicBezTo>
                        <a:pt x="66" y="120"/>
                        <a:pt x="73" y="111"/>
                        <a:pt x="76" y="99"/>
                      </a:cubicBezTo>
                      <a:lnTo>
                        <a:pt x="104" y="99"/>
                      </a:lnTo>
                      <a:cubicBezTo>
                        <a:pt x="99" y="129"/>
                        <a:pt x="78" y="144"/>
                        <a:pt x="52" y="1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Freeform 6">
                  <a:extLst>
                    <a:ext uri="{FF2B5EF4-FFF2-40B4-BE49-F238E27FC236}">
                      <a16:creationId xmlns:a16="http://schemas.microsoft.com/office/drawing/2014/main" id="{AFDD3161-06EF-578B-6005-3CCB01F283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6850" y="-819151"/>
                  <a:ext cx="93663" cy="130175"/>
                </a:xfrm>
                <a:custGeom>
                  <a:avLst/>
                  <a:gdLst>
                    <a:gd name="T0" fmla="*/ 2147483646 w 105"/>
                    <a:gd name="T1" fmla="*/ 2147483646 h 144"/>
                    <a:gd name="T2" fmla="*/ 2147483646 w 105"/>
                    <a:gd name="T3" fmla="*/ 2147483646 h 144"/>
                    <a:gd name="T4" fmla="*/ 2147483646 w 105"/>
                    <a:gd name="T5" fmla="*/ 2147483646 h 144"/>
                    <a:gd name="T6" fmla="*/ 2147483646 w 105"/>
                    <a:gd name="T7" fmla="*/ 2147483646 h 144"/>
                    <a:gd name="T8" fmla="*/ 0 w 105"/>
                    <a:gd name="T9" fmla="*/ 2147483646 h 144"/>
                    <a:gd name="T10" fmla="*/ 2147483646 w 105"/>
                    <a:gd name="T11" fmla="*/ 2147483646 h 144"/>
                    <a:gd name="T12" fmla="*/ 2147483646 w 105"/>
                    <a:gd name="T13" fmla="*/ 0 h 144"/>
                    <a:gd name="T14" fmla="*/ 2147483646 w 105"/>
                    <a:gd name="T15" fmla="*/ 2147483646 h 144"/>
                    <a:gd name="T16" fmla="*/ 2147483646 w 105"/>
                    <a:gd name="T17" fmla="*/ 2147483646 h 144"/>
                    <a:gd name="T18" fmla="*/ 2147483646 w 105"/>
                    <a:gd name="T19" fmla="*/ 2147483646 h 144"/>
                    <a:gd name="T20" fmla="*/ 2147483646 w 105"/>
                    <a:gd name="T21" fmla="*/ 2147483646 h 144"/>
                    <a:gd name="T22" fmla="*/ 2147483646 w 105"/>
                    <a:gd name="T23" fmla="*/ 2147483646 h 144"/>
                    <a:gd name="T24" fmla="*/ 2147483646 w 105"/>
                    <a:gd name="T25" fmla="*/ 2147483646 h 144"/>
                    <a:gd name="T26" fmla="*/ 2147483646 w 105"/>
                    <a:gd name="T27" fmla="*/ 2147483646 h 144"/>
                    <a:gd name="T28" fmla="*/ 2147483646 w 105"/>
                    <a:gd name="T29" fmla="*/ 2147483646 h 144"/>
                    <a:gd name="T30" fmla="*/ 2147483646 w 105"/>
                    <a:gd name="T31" fmla="*/ 2147483646 h 144"/>
                    <a:gd name="T32" fmla="*/ 2147483646 w 105"/>
                    <a:gd name="T33" fmla="*/ 2147483646 h 144"/>
                    <a:gd name="T34" fmla="*/ 2147483646 w 105"/>
                    <a:gd name="T35" fmla="*/ 2147483646 h 144"/>
                    <a:gd name="T36" fmla="*/ 2147483646 w 105"/>
                    <a:gd name="T37" fmla="*/ 2147483646 h 144"/>
                    <a:gd name="T38" fmla="*/ 2147483646 w 105"/>
                    <a:gd name="T39" fmla="*/ 2147483646 h 14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05" h="144">
                      <a:moveTo>
                        <a:pt x="91" y="129"/>
                      </a:moveTo>
                      <a:lnTo>
                        <a:pt x="91" y="129"/>
                      </a:lnTo>
                      <a:cubicBezTo>
                        <a:pt x="81" y="139"/>
                        <a:pt x="69" y="144"/>
                        <a:pt x="53" y="144"/>
                      </a:cubicBezTo>
                      <a:cubicBezTo>
                        <a:pt x="36" y="144"/>
                        <a:pt x="24" y="139"/>
                        <a:pt x="14" y="129"/>
                      </a:cubicBezTo>
                      <a:cubicBezTo>
                        <a:pt x="0" y="114"/>
                        <a:pt x="0" y="97"/>
                        <a:pt x="0" y="72"/>
                      </a:cubicBezTo>
                      <a:cubicBezTo>
                        <a:pt x="0" y="48"/>
                        <a:pt x="0" y="30"/>
                        <a:pt x="14" y="15"/>
                      </a:cubicBezTo>
                      <a:cubicBezTo>
                        <a:pt x="24" y="5"/>
                        <a:pt x="36" y="0"/>
                        <a:pt x="53" y="0"/>
                      </a:cubicBezTo>
                      <a:cubicBezTo>
                        <a:pt x="69" y="0"/>
                        <a:pt x="81" y="5"/>
                        <a:pt x="91" y="15"/>
                      </a:cubicBezTo>
                      <a:cubicBezTo>
                        <a:pt x="105" y="30"/>
                        <a:pt x="105" y="48"/>
                        <a:pt x="105" y="72"/>
                      </a:cubicBezTo>
                      <a:cubicBezTo>
                        <a:pt x="105" y="97"/>
                        <a:pt x="105" y="114"/>
                        <a:pt x="91" y="129"/>
                      </a:cubicBezTo>
                      <a:close/>
                      <a:moveTo>
                        <a:pt x="70" y="32"/>
                      </a:moveTo>
                      <a:lnTo>
                        <a:pt x="70" y="32"/>
                      </a:lnTo>
                      <a:cubicBezTo>
                        <a:pt x="66" y="28"/>
                        <a:pt x="60" y="25"/>
                        <a:pt x="53" y="25"/>
                      </a:cubicBezTo>
                      <a:cubicBezTo>
                        <a:pt x="45" y="25"/>
                        <a:pt x="39" y="28"/>
                        <a:pt x="35" y="32"/>
                      </a:cubicBezTo>
                      <a:cubicBezTo>
                        <a:pt x="29" y="38"/>
                        <a:pt x="28" y="45"/>
                        <a:pt x="28" y="72"/>
                      </a:cubicBezTo>
                      <a:cubicBezTo>
                        <a:pt x="28" y="99"/>
                        <a:pt x="29" y="106"/>
                        <a:pt x="35" y="112"/>
                      </a:cubicBezTo>
                      <a:cubicBezTo>
                        <a:pt x="39" y="117"/>
                        <a:pt x="45" y="120"/>
                        <a:pt x="53" y="120"/>
                      </a:cubicBezTo>
                      <a:cubicBezTo>
                        <a:pt x="60" y="120"/>
                        <a:pt x="66" y="117"/>
                        <a:pt x="70" y="112"/>
                      </a:cubicBezTo>
                      <a:cubicBezTo>
                        <a:pt x="76" y="106"/>
                        <a:pt x="77" y="99"/>
                        <a:pt x="77" y="72"/>
                      </a:cubicBezTo>
                      <a:cubicBezTo>
                        <a:pt x="77" y="45"/>
                        <a:pt x="76" y="38"/>
                        <a:pt x="70" y="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Freeform 7">
                  <a:extLst>
                    <a:ext uri="{FF2B5EF4-FFF2-40B4-BE49-F238E27FC236}">
                      <a16:creationId xmlns:a16="http://schemas.microsoft.com/office/drawing/2014/main" id="{AA9B5CE4-C34A-D3CE-DE30-C610D36E3E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913" y="-819151"/>
                  <a:ext cx="96838" cy="128588"/>
                </a:xfrm>
                <a:custGeom>
                  <a:avLst/>
                  <a:gdLst>
                    <a:gd name="T0" fmla="*/ 2147483646 w 109"/>
                    <a:gd name="T1" fmla="*/ 2147483646 h 142"/>
                    <a:gd name="T2" fmla="*/ 2147483646 w 109"/>
                    <a:gd name="T3" fmla="*/ 2147483646 h 142"/>
                    <a:gd name="T4" fmla="*/ 2147483646 w 109"/>
                    <a:gd name="T5" fmla="*/ 2147483646 h 142"/>
                    <a:gd name="T6" fmla="*/ 2147483646 w 109"/>
                    <a:gd name="T7" fmla="*/ 2147483646 h 142"/>
                    <a:gd name="T8" fmla="*/ 0 w 109"/>
                    <a:gd name="T9" fmla="*/ 2147483646 h 142"/>
                    <a:gd name="T10" fmla="*/ 0 w 109"/>
                    <a:gd name="T11" fmla="*/ 0 h 142"/>
                    <a:gd name="T12" fmla="*/ 2147483646 w 109"/>
                    <a:gd name="T13" fmla="*/ 0 h 142"/>
                    <a:gd name="T14" fmla="*/ 2147483646 w 109"/>
                    <a:gd name="T15" fmla="*/ 2147483646 h 142"/>
                    <a:gd name="T16" fmla="*/ 2147483646 w 109"/>
                    <a:gd name="T17" fmla="*/ 0 h 142"/>
                    <a:gd name="T18" fmla="*/ 2147483646 w 109"/>
                    <a:gd name="T19" fmla="*/ 0 h 142"/>
                    <a:gd name="T20" fmla="*/ 2147483646 w 109"/>
                    <a:gd name="T21" fmla="*/ 2147483646 h 142"/>
                    <a:gd name="T22" fmla="*/ 2147483646 w 109"/>
                    <a:gd name="T23" fmla="*/ 2147483646 h 14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09" h="142">
                      <a:moveTo>
                        <a:pt x="84" y="142"/>
                      </a:moveTo>
                      <a:lnTo>
                        <a:pt x="84" y="142"/>
                      </a:lnTo>
                      <a:lnTo>
                        <a:pt x="28" y="55"/>
                      </a:lnTo>
                      <a:lnTo>
                        <a:pt x="28" y="142"/>
                      </a:lnTo>
                      <a:lnTo>
                        <a:pt x="0" y="142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81" y="87"/>
                      </a:lnTo>
                      <a:lnTo>
                        <a:pt x="81" y="0"/>
                      </a:lnTo>
                      <a:lnTo>
                        <a:pt x="109" y="0"/>
                      </a:lnTo>
                      <a:lnTo>
                        <a:pt x="109" y="142"/>
                      </a:lnTo>
                      <a:lnTo>
                        <a:pt x="84" y="1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Freeform 8">
                  <a:extLst>
                    <a:ext uri="{FF2B5EF4-FFF2-40B4-BE49-F238E27FC236}">
                      <a16:creationId xmlns:a16="http://schemas.microsoft.com/office/drawing/2014/main" id="{3803A5DF-2EF1-358F-47E6-AED417F1E8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800" y="-819151"/>
                  <a:ext cx="92075" cy="128588"/>
                </a:xfrm>
                <a:custGeom>
                  <a:avLst/>
                  <a:gdLst>
                    <a:gd name="T0" fmla="*/ 2147483646 w 103"/>
                    <a:gd name="T1" fmla="*/ 2147483646 h 142"/>
                    <a:gd name="T2" fmla="*/ 2147483646 w 103"/>
                    <a:gd name="T3" fmla="*/ 2147483646 h 142"/>
                    <a:gd name="T4" fmla="*/ 2147483646 w 103"/>
                    <a:gd name="T5" fmla="*/ 2147483646 h 142"/>
                    <a:gd name="T6" fmla="*/ 2147483646 w 103"/>
                    <a:gd name="T7" fmla="*/ 2147483646 h 142"/>
                    <a:gd name="T8" fmla="*/ 2147483646 w 103"/>
                    <a:gd name="T9" fmla="*/ 2147483646 h 142"/>
                    <a:gd name="T10" fmla="*/ 0 w 103"/>
                    <a:gd name="T11" fmla="*/ 2147483646 h 142"/>
                    <a:gd name="T12" fmla="*/ 0 w 103"/>
                    <a:gd name="T13" fmla="*/ 0 h 142"/>
                    <a:gd name="T14" fmla="*/ 2147483646 w 103"/>
                    <a:gd name="T15" fmla="*/ 0 h 142"/>
                    <a:gd name="T16" fmla="*/ 2147483646 w 103"/>
                    <a:gd name="T17" fmla="*/ 2147483646 h 142"/>
                    <a:gd name="T18" fmla="*/ 2147483646 w 103"/>
                    <a:gd name="T19" fmla="*/ 2147483646 h 14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3" h="142">
                      <a:moveTo>
                        <a:pt x="65" y="25"/>
                      </a:moveTo>
                      <a:lnTo>
                        <a:pt x="65" y="25"/>
                      </a:lnTo>
                      <a:lnTo>
                        <a:pt x="65" y="142"/>
                      </a:lnTo>
                      <a:lnTo>
                        <a:pt x="38" y="142"/>
                      </a:lnTo>
                      <a:lnTo>
                        <a:pt x="38" y="25"/>
                      </a:lnTo>
                      <a:lnTo>
                        <a:pt x="0" y="25"/>
                      </a:lnTo>
                      <a:lnTo>
                        <a:pt x="0" y="0"/>
                      </a:lnTo>
                      <a:lnTo>
                        <a:pt x="103" y="0"/>
                      </a:lnTo>
                      <a:lnTo>
                        <a:pt x="103" y="25"/>
                      </a:lnTo>
                      <a:lnTo>
                        <a:pt x="65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9">
                  <a:extLst>
                    <a:ext uri="{FF2B5EF4-FFF2-40B4-BE49-F238E27FC236}">
                      <a16:creationId xmlns:a16="http://schemas.microsoft.com/office/drawing/2014/main" id="{E9A989BD-5999-02E1-46D5-404A0F4153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20700" y="-819151"/>
                  <a:ext cx="111125" cy="128588"/>
                </a:xfrm>
                <a:custGeom>
                  <a:avLst/>
                  <a:gdLst>
                    <a:gd name="T0" fmla="*/ 2147483646 w 125"/>
                    <a:gd name="T1" fmla="*/ 2147483646 h 142"/>
                    <a:gd name="T2" fmla="*/ 2147483646 w 125"/>
                    <a:gd name="T3" fmla="*/ 2147483646 h 142"/>
                    <a:gd name="T4" fmla="*/ 2147483646 w 125"/>
                    <a:gd name="T5" fmla="*/ 2147483646 h 142"/>
                    <a:gd name="T6" fmla="*/ 2147483646 w 125"/>
                    <a:gd name="T7" fmla="*/ 2147483646 h 142"/>
                    <a:gd name="T8" fmla="*/ 2147483646 w 125"/>
                    <a:gd name="T9" fmla="*/ 2147483646 h 142"/>
                    <a:gd name="T10" fmla="*/ 0 w 125"/>
                    <a:gd name="T11" fmla="*/ 2147483646 h 142"/>
                    <a:gd name="T12" fmla="*/ 2147483646 w 125"/>
                    <a:gd name="T13" fmla="*/ 0 h 142"/>
                    <a:gd name="T14" fmla="*/ 2147483646 w 125"/>
                    <a:gd name="T15" fmla="*/ 0 h 142"/>
                    <a:gd name="T16" fmla="*/ 2147483646 w 125"/>
                    <a:gd name="T17" fmla="*/ 2147483646 h 142"/>
                    <a:gd name="T18" fmla="*/ 2147483646 w 125"/>
                    <a:gd name="T19" fmla="*/ 2147483646 h 142"/>
                    <a:gd name="T20" fmla="*/ 2147483646 w 125"/>
                    <a:gd name="T21" fmla="*/ 2147483646 h 142"/>
                    <a:gd name="T22" fmla="*/ 2147483646 w 125"/>
                    <a:gd name="T23" fmla="*/ 2147483646 h 142"/>
                    <a:gd name="T24" fmla="*/ 2147483646 w 125"/>
                    <a:gd name="T25" fmla="*/ 2147483646 h 142"/>
                    <a:gd name="T26" fmla="*/ 2147483646 w 125"/>
                    <a:gd name="T27" fmla="*/ 2147483646 h 142"/>
                    <a:gd name="T28" fmla="*/ 2147483646 w 125"/>
                    <a:gd name="T29" fmla="*/ 2147483646 h 14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5" h="142">
                      <a:moveTo>
                        <a:pt x="96" y="142"/>
                      </a:moveTo>
                      <a:lnTo>
                        <a:pt x="96" y="142"/>
                      </a:lnTo>
                      <a:lnTo>
                        <a:pt x="88" y="117"/>
                      </a:lnTo>
                      <a:lnTo>
                        <a:pt x="37" y="117"/>
                      </a:lnTo>
                      <a:lnTo>
                        <a:pt x="29" y="142"/>
                      </a:lnTo>
                      <a:lnTo>
                        <a:pt x="0" y="142"/>
                      </a:lnTo>
                      <a:lnTo>
                        <a:pt x="51" y="0"/>
                      </a:lnTo>
                      <a:lnTo>
                        <a:pt x="73" y="0"/>
                      </a:lnTo>
                      <a:lnTo>
                        <a:pt x="125" y="142"/>
                      </a:lnTo>
                      <a:lnTo>
                        <a:pt x="96" y="142"/>
                      </a:lnTo>
                      <a:close/>
                      <a:moveTo>
                        <a:pt x="63" y="42"/>
                      </a:moveTo>
                      <a:lnTo>
                        <a:pt x="63" y="42"/>
                      </a:lnTo>
                      <a:lnTo>
                        <a:pt x="45" y="94"/>
                      </a:lnTo>
                      <a:lnTo>
                        <a:pt x="80" y="94"/>
                      </a:lnTo>
                      <a:lnTo>
                        <a:pt x="63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10">
                  <a:extLst>
                    <a:ext uri="{FF2B5EF4-FFF2-40B4-BE49-F238E27FC236}">
                      <a16:creationId xmlns:a16="http://schemas.microsoft.com/office/drawing/2014/main" id="{345C246F-0289-AF76-8C64-7EA0195DCF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9288" y="-819151"/>
                  <a:ext cx="25400" cy="128588"/>
                </a:xfrm>
                <a:custGeom>
                  <a:avLst/>
                  <a:gdLst>
                    <a:gd name="T0" fmla="*/ 0 w 28"/>
                    <a:gd name="T1" fmla="*/ 0 h 142"/>
                    <a:gd name="T2" fmla="*/ 0 w 28"/>
                    <a:gd name="T3" fmla="*/ 0 h 142"/>
                    <a:gd name="T4" fmla="*/ 2147483646 w 28"/>
                    <a:gd name="T5" fmla="*/ 0 h 142"/>
                    <a:gd name="T6" fmla="*/ 2147483646 w 28"/>
                    <a:gd name="T7" fmla="*/ 2147483646 h 142"/>
                    <a:gd name="T8" fmla="*/ 0 w 28"/>
                    <a:gd name="T9" fmla="*/ 2147483646 h 142"/>
                    <a:gd name="T10" fmla="*/ 0 w 28"/>
                    <a:gd name="T11" fmla="*/ 0 h 1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8" h="14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142"/>
                      </a:lnTo>
                      <a:lnTo>
                        <a:pt x="0" y="1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11">
                  <a:extLst>
                    <a:ext uri="{FF2B5EF4-FFF2-40B4-BE49-F238E27FC236}">
                      <a16:creationId xmlns:a16="http://schemas.microsoft.com/office/drawing/2014/main" id="{212053DD-EEDD-ADBB-542C-69A7B69182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3263" y="-819151"/>
                  <a:ext cx="96838" cy="128588"/>
                </a:xfrm>
                <a:custGeom>
                  <a:avLst/>
                  <a:gdLst>
                    <a:gd name="T0" fmla="*/ 2147483646 w 109"/>
                    <a:gd name="T1" fmla="*/ 2147483646 h 142"/>
                    <a:gd name="T2" fmla="*/ 2147483646 w 109"/>
                    <a:gd name="T3" fmla="*/ 2147483646 h 142"/>
                    <a:gd name="T4" fmla="*/ 2147483646 w 109"/>
                    <a:gd name="T5" fmla="*/ 2147483646 h 142"/>
                    <a:gd name="T6" fmla="*/ 2147483646 w 109"/>
                    <a:gd name="T7" fmla="*/ 2147483646 h 142"/>
                    <a:gd name="T8" fmla="*/ 0 w 109"/>
                    <a:gd name="T9" fmla="*/ 2147483646 h 142"/>
                    <a:gd name="T10" fmla="*/ 0 w 109"/>
                    <a:gd name="T11" fmla="*/ 0 h 142"/>
                    <a:gd name="T12" fmla="*/ 2147483646 w 109"/>
                    <a:gd name="T13" fmla="*/ 0 h 142"/>
                    <a:gd name="T14" fmla="*/ 2147483646 w 109"/>
                    <a:gd name="T15" fmla="*/ 2147483646 h 142"/>
                    <a:gd name="T16" fmla="*/ 2147483646 w 109"/>
                    <a:gd name="T17" fmla="*/ 0 h 142"/>
                    <a:gd name="T18" fmla="*/ 2147483646 w 109"/>
                    <a:gd name="T19" fmla="*/ 0 h 142"/>
                    <a:gd name="T20" fmla="*/ 2147483646 w 109"/>
                    <a:gd name="T21" fmla="*/ 2147483646 h 142"/>
                    <a:gd name="T22" fmla="*/ 2147483646 w 109"/>
                    <a:gd name="T23" fmla="*/ 2147483646 h 14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09" h="142">
                      <a:moveTo>
                        <a:pt x="84" y="142"/>
                      </a:moveTo>
                      <a:lnTo>
                        <a:pt x="84" y="142"/>
                      </a:lnTo>
                      <a:lnTo>
                        <a:pt x="27" y="55"/>
                      </a:lnTo>
                      <a:lnTo>
                        <a:pt x="27" y="142"/>
                      </a:lnTo>
                      <a:lnTo>
                        <a:pt x="0" y="142"/>
                      </a:lnTo>
                      <a:lnTo>
                        <a:pt x="0" y="0"/>
                      </a:lnTo>
                      <a:lnTo>
                        <a:pt x="24" y="0"/>
                      </a:lnTo>
                      <a:lnTo>
                        <a:pt x="81" y="87"/>
                      </a:lnTo>
                      <a:lnTo>
                        <a:pt x="81" y="0"/>
                      </a:lnTo>
                      <a:lnTo>
                        <a:pt x="109" y="0"/>
                      </a:lnTo>
                      <a:lnTo>
                        <a:pt x="109" y="142"/>
                      </a:lnTo>
                      <a:lnTo>
                        <a:pt x="84" y="1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12">
                  <a:extLst>
                    <a:ext uri="{FF2B5EF4-FFF2-40B4-BE49-F238E27FC236}">
                      <a16:creationId xmlns:a16="http://schemas.microsoft.com/office/drawing/2014/main" id="{3BBE65EA-D4E5-5B3E-9A7F-B9F1507F14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8675" y="-819151"/>
                  <a:ext cx="114300" cy="128588"/>
                </a:xfrm>
                <a:custGeom>
                  <a:avLst/>
                  <a:gdLst>
                    <a:gd name="T0" fmla="*/ 2147483646 w 129"/>
                    <a:gd name="T1" fmla="*/ 2147483646 h 142"/>
                    <a:gd name="T2" fmla="*/ 2147483646 w 129"/>
                    <a:gd name="T3" fmla="*/ 2147483646 h 142"/>
                    <a:gd name="T4" fmla="*/ 2147483646 w 129"/>
                    <a:gd name="T5" fmla="*/ 2147483646 h 142"/>
                    <a:gd name="T6" fmla="*/ 2147483646 w 129"/>
                    <a:gd name="T7" fmla="*/ 2147483646 h 142"/>
                    <a:gd name="T8" fmla="*/ 2147483646 w 129"/>
                    <a:gd name="T9" fmla="*/ 2147483646 h 142"/>
                    <a:gd name="T10" fmla="*/ 2147483646 w 129"/>
                    <a:gd name="T11" fmla="*/ 2147483646 h 142"/>
                    <a:gd name="T12" fmla="*/ 2147483646 w 129"/>
                    <a:gd name="T13" fmla="*/ 2147483646 h 142"/>
                    <a:gd name="T14" fmla="*/ 0 w 129"/>
                    <a:gd name="T15" fmla="*/ 2147483646 h 142"/>
                    <a:gd name="T16" fmla="*/ 0 w 129"/>
                    <a:gd name="T17" fmla="*/ 0 h 142"/>
                    <a:gd name="T18" fmla="*/ 2147483646 w 129"/>
                    <a:gd name="T19" fmla="*/ 0 h 142"/>
                    <a:gd name="T20" fmla="*/ 2147483646 w 129"/>
                    <a:gd name="T21" fmla="*/ 2147483646 h 142"/>
                    <a:gd name="T22" fmla="*/ 2147483646 w 129"/>
                    <a:gd name="T23" fmla="*/ 0 h 142"/>
                    <a:gd name="T24" fmla="*/ 2147483646 w 129"/>
                    <a:gd name="T25" fmla="*/ 0 h 142"/>
                    <a:gd name="T26" fmla="*/ 2147483646 w 129"/>
                    <a:gd name="T27" fmla="*/ 2147483646 h 142"/>
                    <a:gd name="T28" fmla="*/ 2147483646 w 129"/>
                    <a:gd name="T29" fmla="*/ 2147483646 h 14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9" h="142">
                      <a:moveTo>
                        <a:pt x="102" y="142"/>
                      </a:moveTo>
                      <a:lnTo>
                        <a:pt x="102" y="142"/>
                      </a:lnTo>
                      <a:lnTo>
                        <a:pt x="102" y="59"/>
                      </a:lnTo>
                      <a:lnTo>
                        <a:pt x="74" y="113"/>
                      </a:lnTo>
                      <a:lnTo>
                        <a:pt x="56" y="113"/>
                      </a:lnTo>
                      <a:lnTo>
                        <a:pt x="28" y="59"/>
                      </a:lnTo>
                      <a:lnTo>
                        <a:pt x="28" y="142"/>
                      </a:lnTo>
                      <a:lnTo>
                        <a:pt x="0" y="142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65" y="77"/>
                      </a:lnTo>
                      <a:lnTo>
                        <a:pt x="102" y="0"/>
                      </a:lnTo>
                      <a:lnTo>
                        <a:pt x="129" y="0"/>
                      </a:lnTo>
                      <a:lnTo>
                        <a:pt x="129" y="142"/>
                      </a:lnTo>
                      <a:lnTo>
                        <a:pt x="102" y="1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13">
                  <a:extLst>
                    <a:ext uri="{FF2B5EF4-FFF2-40B4-BE49-F238E27FC236}">
                      <a16:creationId xmlns:a16="http://schemas.microsoft.com/office/drawing/2014/main" id="{9D065BC0-CBF9-399E-2D90-02BE952D3F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1550" y="-819151"/>
                  <a:ext cx="84138" cy="128588"/>
                </a:xfrm>
                <a:custGeom>
                  <a:avLst/>
                  <a:gdLst>
                    <a:gd name="T0" fmla="*/ 0 w 94"/>
                    <a:gd name="T1" fmla="*/ 2147483646 h 142"/>
                    <a:gd name="T2" fmla="*/ 0 w 94"/>
                    <a:gd name="T3" fmla="*/ 2147483646 h 142"/>
                    <a:gd name="T4" fmla="*/ 0 w 94"/>
                    <a:gd name="T5" fmla="*/ 0 h 142"/>
                    <a:gd name="T6" fmla="*/ 2147483646 w 94"/>
                    <a:gd name="T7" fmla="*/ 0 h 142"/>
                    <a:gd name="T8" fmla="*/ 2147483646 w 94"/>
                    <a:gd name="T9" fmla="*/ 2147483646 h 142"/>
                    <a:gd name="T10" fmla="*/ 2147483646 w 94"/>
                    <a:gd name="T11" fmla="*/ 2147483646 h 142"/>
                    <a:gd name="T12" fmla="*/ 2147483646 w 94"/>
                    <a:gd name="T13" fmla="*/ 2147483646 h 142"/>
                    <a:gd name="T14" fmla="*/ 2147483646 w 94"/>
                    <a:gd name="T15" fmla="*/ 2147483646 h 142"/>
                    <a:gd name="T16" fmla="*/ 2147483646 w 94"/>
                    <a:gd name="T17" fmla="*/ 2147483646 h 142"/>
                    <a:gd name="T18" fmla="*/ 2147483646 w 94"/>
                    <a:gd name="T19" fmla="*/ 2147483646 h 142"/>
                    <a:gd name="T20" fmla="*/ 2147483646 w 94"/>
                    <a:gd name="T21" fmla="*/ 2147483646 h 142"/>
                    <a:gd name="T22" fmla="*/ 2147483646 w 94"/>
                    <a:gd name="T23" fmla="*/ 2147483646 h 142"/>
                    <a:gd name="T24" fmla="*/ 2147483646 w 94"/>
                    <a:gd name="T25" fmla="*/ 2147483646 h 142"/>
                    <a:gd name="T26" fmla="*/ 0 w 94"/>
                    <a:gd name="T27" fmla="*/ 2147483646 h 14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4" h="142">
                      <a:moveTo>
                        <a:pt x="0" y="142"/>
                      </a:moveTo>
                      <a:lnTo>
                        <a:pt x="0" y="142"/>
                      </a:lnTo>
                      <a:lnTo>
                        <a:pt x="0" y="0"/>
                      </a:lnTo>
                      <a:lnTo>
                        <a:pt x="94" y="0"/>
                      </a:lnTo>
                      <a:lnTo>
                        <a:pt x="94" y="25"/>
                      </a:lnTo>
                      <a:lnTo>
                        <a:pt x="28" y="25"/>
                      </a:lnTo>
                      <a:lnTo>
                        <a:pt x="28" y="58"/>
                      </a:lnTo>
                      <a:lnTo>
                        <a:pt x="84" y="58"/>
                      </a:lnTo>
                      <a:lnTo>
                        <a:pt x="84" y="83"/>
                      </a:lnTo>
                      <a:lnTo>
                        <a:pt x="28" y="83"/>
                      </a:lnTo>
                      <a:lnTo>
                        <a:pt x="28" y="118"/>
                      </a:lnTo>
                      <a:lnTo>
                        <a:pt x="94" y="118"/>
                      </a:lnTo>
                      <a:lnTo>
                        <a:pt x="94" y="142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14">
                  <a:extLst>
                    <a:ext uri="{FF2B5EF4-FFF2-40B4-BE49-F238E27FC236}">
                      <a16:creationId xmlns:a16="http://schemas.microsoft.com/office/drawing/2014/main" id="{9EE42609-F065-337B-B302-D35C85D4B8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7913" y="-819151"/>
                  <a:ext cx="98425" cy="128588"/>
                </a:xfrm>
                <a:custGeom>
                  <a:avLst/>
                  <a:gdLst>
                    <a:gd name="T0" fmla="*/ 2147483646 w 109"/>
                    <a:gd name="T1" fmla="*/ 2147483646 h 142"/>
                    <a:gd name="T2" fmla="*/ 2147483646 w 109"/>
                    <a:gd name="T3" fmla="*/ 2147483646 h 142"/>
                    <a:gd name="T4" fmla="*/ 2147483646 w 109"/>
                    <a:gd name="T5" fmla="*/ 2147483646 h 142"/>
                    <a:gd name="T6" fmla="*/ 2147483646 w 109"/>
                    <a:gd name="T7" fmla="*/ 2147483646 h 142"/>
                    <a:gd name="T8" fmla="*/ 0 w 109"/>
                    <a:gd name="T9" fmla="*/ 2147483646 h 142"/>
                    <a:gd name="T10" fmla="*/ 0 w 109"/>
                    <a:gd name="T11" fmla="*/ 0 h 142"/>
                    <a:gd name="T12" fmla="*/ 2147483646 w 109"/>
                    <a:gd name="T13" fmla="*/ 0 h 142"/>
                    <a:gd name="T14" fmla="*/ 2147483646 w 109"/>
                    <a:gd name="T15" fmla="*/ 2147483646 h 142"/>
                    <a:gd name="T16" fmla="*/ 2147483646 w 109"/>
                    <a:gd name="T17" fmla="*/ 0 h 142"/>
                    <a:gd name="T18" fmla="*/ 2147483646 w 109"/>
                    <a:gd name="T19" fmla="*/ 0 h 142"/>
                    <a:gd name="T20" fmla="*/ 2147483646 w 109"/>
                    <a:gd name="T21" fmla="*/ 2147483646 h 142"/>
                    <a:gd name="T22" fmla="*/ 2147483646 w 109"/>
                    <a:gd name="T23" fmla="*/ 2147483646 h 14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09" h="142">
                      <a:moveTo>
                        <a:pt x="85" y="142"/>
                      </a:moveTo>
                      <a:lnTo>
                        <a:pt x="85" y="142"/>
                      </a:lnTo>
                      <a:lnTo>
                        <a:pt x="28" y="55"/>
                      </a:lnTo>
                      <a:lnTo>
                        <a:pt x="28" y="142"/>
                      </a:lnTo>
                      <a:lnTo>
                        <a:pt x="0" y="142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82" y="87"/>
                      </a:lnTo>
                      <a:lnTo>
                        <a:pt x="82" y="0"/>
                      </a:lnTo>
                      <a:lnTo>
                        <a:pt x="109" y="0"/>
                      </a:lnTo>
                      <a:lnTo>
                        <a:pt x="109" y="142"/>
                      </a:lnTo>
                      <a:lnTo>
                        <a:pt x="85" y="1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Freeform 15">
                  <a:extLst>
                    <a:ext uri="{FF2B5EF4-FFF2-40B4-BE49-F238E27FC236}">
                      <a16:creationId xmlns:a16="http://schemas.microsoft.com/office/drawing/2014/main" id="{362BF61E-F046-39FC-1CC4-D742DD20D9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5388" y="-819151"/>
                  <a:ext cx="92075" cy="128588"/>
                </a:xfrm>
                <a:custGeom>
                  <a:avLst/>
                  <a:gdLst>
                    <a:gd name="T0" fmla="*/ 2147483646 w 102"/>
                    <a:gd name="T1" fmla="*/ 2147483646 h 142"/>
                    <a:gd name="T2" fmla="*/ 2147483646 w 102"/>
                    <a:gd name="T3" fmla="*/ 2147483646 h 142"/>
                    <a:gd name="T4" fmla="*/ 2147483646 w 102"/>
                    <a:gd name="T5" fmla="*/ 2147483646 h 142"/>
                    <a:gd name="T6" fmla="*/ 2147483646 w 102"/>
                    <a:gd name="T7" fmla="*/ 2147483646 h 142"/>
                    <a:gd name="T8" fmla="*/ 2147483646 w 102"/>
                    <a:gd name="T9" fmla="*/ 2147483646 h 142"/>
                    <a:gd name="T10" fmla="*/ 0 w 102"/>
                    <a:gd name="T11" fmla="*/ 2147483646 h 142"/>
                    <a:gd name="T12" fmla="*/ 0 w 102"/>
                    <a:gd name="T13" fmla="*/ 0 h 142"/>
                    <a:gd name="T14" fmla="*/ 2147483646 w 102"/>
                    <a:gd name="T15" fmla="*/ 0 h 142"/>
                    <a:gd name="T16" fmla="*/ 2147483646 w 102"/>
                    <a:gd name="T17" fmla="*/ 2147483646 h 142"/>
                    <a:gd name="T18" fmla="*/ 2147483646 w 102"/>
                    <a:gd name="T19" fmla="*/ 2147483646 h 14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2" h="142">
                      <a:moveTo>
                        <a:pt x="65" y="25"/>
                      </a:moveTo>
                      <a:lnTo>
                        <a:pt x="65" y="25"/>
                      </a:lnTo>
                      <a:lnTo>
                        <a:pt x="65" y="142"/>
                      </a:lnTo>
                      <a:lnTo>
                        <a:pt x="37" y="142"/>
                      </a:lnTo>
                      <a:lnTo>
                        <a:pt x="37" y="25"/>
                      </a:lnTo>
                      <a:lnTo>
                        <a:pt x="0" y="25"/>
                      </a:lnTo>
                      <a:lnTo>
                        <a:pt x="0" y="0"/>
                      </a:lnTo>
                      <a:lnTo>
                        <a:pt x="102" y="0"/>
                      </a:lnTo>
                      <a:lnTo>
                        <a:pt x="102" y="25"/>
                      </a:lnTo>
                      <a:lnTo>
                        <a:pt x="65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Empty Transport">
              <a:extLst>
                <a:ext uri="{FF2B5EF4-FFF2-40B4-BE49-F238E27FC236}">
                  <a16:creationId xmlns:a16="http://schemas.microsoft.com/office/drawing/2014/main" id="{E4BEA791-ADCA-153F-3B36-E26D967CE8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9100" y="4066476"/>
              <a:ext cx="3409799" cy="1969413"/>
              <a:chOff x="2227530" y="2696884"/>
              <a:chExt cx="2763046" cy="1448179"/>
            </a:xfrm>
          </p:grpSpPr>
          <p:grpSp>
            <p:nvGrpSpPr>
              <p:cNvPr id="84" name="Group 7">
                <a:extLst>
                  <a:ext uri="{FF2B5EF4-FFF2-40B4-BE49-F238E27FC236}">
                    <a16:creationId xmlns:a16="http://schemas.microsoft.com/office/drawing/2014/main" id="{6D38B7A8-FA07-96C9-E950-B7CE52B85C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99028" y="3109796"/>
                <a:ext cx="1491548" cy="451594"/>
                <a:chOff x="3329119" y="2568463"/>
                <a:chExt cx="1541363" cy="466676"/>
              </a:xfrm>
            </p:grpSpPr>
            <p:sp>
              <p:nvSpPr>
                <p:cNvPr id="115" name="Freeform 10">
                  <a:extLst>
                    <a:ext uri="{FF2B5EF4-FFF2-40B4-BE49-F238E27FC236}">
                      <a16:creationId xmlns:a16="http://schemas.microsoft.com/office/drawing/2014/main" id="{895D51D7-0099-F98E-30FF-63A1F4B91E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3043" y="2893315"/>
                  <a:ext cx="141044" cy="141121"/>
                </a:xfrm>
                <a:custGeom>
                  <a:avLst/>
                  <a:gdLst>
                    <a:gd name="T0" fmla="*/ 100 w 200"/>
                    <a:gd name="T1" fmla="*/ 0 h 200"/>
                    <a:gd name="T2" fmla="*/ 100 w 200"/>
                    <a:gd name="T3" fmla="*/ 0 h 200"/>
                    <a:gd name="T4" fmla="*/ 2 w 200"/>
                    <a:gd name="T5" fmla="*/ 78 h 200"/>
                    <a:gd name="T6" fmla="*/ 0 w 200"/>
                    <a:gd name="T7" fmla="*/ 100 h 200"/>
                    <a:gd name="T8" fmla="*/ 10 w 200"/>
                    <a:gd name="T9" fmla="*/ 143 h 200"/>
                    <a:gd name="T10" fmla="*/ 100 w 200"/>
                    <a:gd name="T11" fmla="*/ 200 h 200"/>
                    <a:gd name="T12" fmla="*/ 200 w 200"/>
                    <a:gd name="T13" fmla="*/ 100 h 200"/>
                    <a:gd name="T14" fmla="*/ 100 w 200"/>
                    <a:gd name="T15" fmla="*/ 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0" h="200">
                      <a:moveTo>
                        <a:pt x="100" y="0"/>
                      </a:moveTo>
                      <a:lnTo>
                        <a:pt x="100" y="0"/>
                      </a:lnTo>
                      <a:cubicBezTo>
                        <a:pt x="52" y="0"/>
                        <a:pt x="12" y="33"/>
                        <a:pt x="2" y="78"/>
                      </a:cubicBezTo>
                      <a:cubicBezTo>
                        <a:pt x="1" y="85"/>
                        <a:pt x="0" y="92"/>
                        <a:pt x="0" y="100"/>
                      </a:cubicBezTo>
                      <a:cubicBezTo>
                        <a:pt x="0" y="115"/>
                        <a:pt x="3" y="130"/>
                        <a:pt x="10" y="143"/>
                      </a:cubicBezTo>
                      <a:cubicBezTo>
                        <a:pt x="26" y="177"/>
                        <a:pt x="60" y="200"/>
                        <a:pt x="100" y="200"/>
                      </a:cubicBezTo>
                      <a:cubicBezTo>
                        <a:pt x="155" y="200"/>
                        <a:pt x="200" y="155"/>
                        <a:pt x="200" y="100"/>
                      </a:cubicBezTo>
                      <a:cubicBezTo>
                        <a:pt x="200" y="44"/>
                        <a:pt x="155" y="0"/>
                        <a:pt x="10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59452A"/>
                    </a:solidFill>
                    <a:ea typeface="+mn-ea"/>
                  </a:endParaRPr>
                </a:p>
              </p:txBody>
            </p:sp>
            <p:sp>
              <p:nvSpPr>
                <p:cNvPr id="116" name="Freeform 11">
                  <a:extLst>
                    <a:ext uri="{FF2B5EF4-FFF2-40B4-BE49-F238E27FC236}">
                      <a16:creationId xmlns:a16="http://schemas.microsoft.com/office/drawing/2014/main" id="{0AB67FBE-74D0-41E6-F911-BBDB7FA4DC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1035" y="2893315"/>
                  <a:ext cx="142685" cy="141121"/>
                </a:xfrm>
                <a:custGeom>
                  <a:avLst/>
                  <a:gdLst>
                    <a:gd name="T0" fmla="*/ 100 w 200"/>
                    <a:gd name="T1" fmla="*/ 0 h 200"/>
                    <a:gd name="T2" fmla="*/ 100 w 200"/>
                    <a:gd name="T3" fmla="*/ 0 h 200"/>
                    <a:gd name="T4" fmla="*/ 0 w 200"/>
                    <a:gd name="T5" fmla="*/ 100 h 200"/>
                    <a:gd name="T6" fmla="*/ 100 w 200"/>
                    <a:gd name="T7" fmla="*/ 200 h 200"/>
                    <a:gd name="T8" fmla="*/ 200 w 200"/>
                    <a:gd name="T9" fmla="*/ 100 h 200"/>
                    <a:gd name="T10" fmla="*/ 100 w 200"/>
                    <a:gd name="T11" fmla="*/ 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" h="200">
                      <a:moveTo>
                        <a:pt x="100" y="0"/>
                      </a:moveTo>
                      <a:lnTo>
                        <a:pt x="100" y="0"/>
                      </a:lnTo>
                      <a:cubicBezTo>
                        <a:pt x="45" y="0"/>
                        <a:pt x="0" y="44"/>
                        <a:pt x="0" y="100"/>
                      </a:cubicBezTo>
                      <a:cubicBezTo>
                        <a:pt x="0" y="155"/>
                        <a:pt x="45" y="200"/>
                        <a:pt x="100" y="200"/>
                      </a:cubicBezTo>
                      <a:cubicBezTo>
                        <a:pt x="156" y="200"/>
                        <a:pt x="200" y="155"/>
                        <a:pt x="200" y="100"/>
                      </a:cubicBezTo>
                      <a:cubicBezTo>
                        <a:pt x="200" y="44"/>
                        <a:pt x="156" y="0"/>
                        <a:pt x="10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59452A"/>
                    </a:solidFill>
                    <a:ea typeface="+mn-ea"/>
                  </a:endParaRPr>
                </a:p>
              </p:txBody>
            </p:sp>
            <p:sp>
              <p:nvSpPr>
                <p:cNvPr id="117" name="Freeform 12">
                  <a:extLst>
                    <a:ext uri="{FF2B5EF4-FFF2-40B4-BE49-F238E27FC236}">
                      <a16:creationId xmlns:a16="http://schemas.microsoft.com/office/drawing/2014/main" id="{C6C58D46-F9CE-C45D-BB63-E2EF3D8F5D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8240" y="2926134"/>
                  <a:ext cx="106603" cy="37741"/>
                </a:xfrm>
                <a:custGeom>
                  <a:avLst/>
                  <a:gdLst>
                    <a:gd name="T0" fmla="*/ 0 w 150"/>
                    <a:gd name="T1" fmla="*/ 51 h 51"/>
                    <a:gd name="T2" fmla="*/ 0 w 150"/>
                    <a:gd name="T3" fmla="*/ 51 h 51"/>
                    <a:gd name="T4" fmla="*/ 139 w 150"/>
                    <a:gd name="T5" fmla="*/ 51 h 51"/>
                    <a:gd name="T6" fmla="*/ 139 w 150"/>
                    <a:gd name="T7" fmla="*/ 51 h 51"/>
                    <a:gd name="T8" fmla="*/ 141 w 150"/>
                    <a:gd name="T9" fmla="*/ 24 h 51"/>
                    <a:gd name="T10" fmla="*/ 150 w 150"/>
                    <a:gd name="T11" fmla="*/ 0 h 51"/>
                    <a:gd name="T12" fmla="*/ 0 w 150"/>
                    <a:gd name="T13" fmla="*/ 0 h 51"/>
                    <a:gd name="T14" fmla="*/ 0 w 150"/>
                    <a:gd name="T15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51">
                      <a:moveTo>
                        <a:pt x="0" y="51"/>
                      </a:moveTo>
                      <a:lnTo>
                        <a:pt x="0" y="51"/>
                      </a:lnTo>
                      <a:lnTo>
                        <a:pt x="139" y="51"/>
                      </a:lnTo>
                      <a:cubicBezTo>
                        <a:pt x="139" y="51"/>
                        <a:pt x="139" y="51"/>
                        <a:pt x="139" y="51"/>
                      </a:cubicBezTo>
                      <a:cubicBezTo>
                        <a:pt x="139" y="42"/>
                        <a:pt x="140" y="33"/>
                        <a:pt x="141" y="24"/>
                      </a:cubicBezTo>
                      <a:cubicBezTo>
                        <a:pt x="143" y="16"/>
                        <a:pt x="146" y="8"/>
                        <a:pt x="150" y="0"/>
                      </a:cubicBezTo>
                      <a:lnTo>
                        <a:pt x="0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59452A"/>
                    </a:solidFill>
                    <a:ea typeface="+mn-ea"/>
                  </a:endParaRPr>
                </a:p>
              </p:txBody>
            </p:sp>
            <p:sp>
              <p:nvSpPr>
                <p:cNvPr id="118" name="Freeform 13">
                  <a:extLst>
                    <a:ext uri="{FF2B5EF4-FFF2-40B4-BE49-F238E27FC236}">
                      <a16:creationId xmlns:a16="http://schemas.microsoft.com/office/drawing/2014/main" id="{55A794DD-6E48-025A-BD61-3FEF6F2411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2287" y="2926134"/>
                  <a:ext cx="57402" cy="37741"/>
                </a:xfrm>
                <a:custGeom>
                  <a:avLst/>
                  <a:gdLst>
                    <a:gd name="T0" fmla="*/ 0 w 79"/>
                    <a:gd name="T1" fmla="*/ 0 h 51"/>
                    <a:gd name="T2" fmla="*/ 0 w 79"/>
                    <a:gd name="T3" fmla="*/ 0 h 51"/>
                    <a:gd name="T4" fmla="*/ 11 w 79"/>
                    <a:gd name="T5" fmla="*/ 51 h 51"/>
                    <a:gd name="T6" fmla="*/ 11 w 79"/>
                    <a:gd name="T7" fmla="*/ 51 h 51"/>
                    <a:gd name="T8" fmla="*/ 68 w 79"/>
                    <a:gd name="T9" fmla="*/ 51 h 51"/>
                    <a:gd name="T10" fmla="*/ 68 w 79"/>
                    <a:gd name="T11" fmla="*/ 51 h 51"/>
                    <a:gd name="T12" fmla="*/ 79 w 79"/>
                    <a:gd name="T13" fmla="*/ 0 h 51"/>
                    <a:gd name="T14" fmla="*/ 0 w 79"/>
                    <a:gd name="T15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9" h="5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7" y="15"/>
                        <a:pt x="11" y="33"/>
                        <a:pt x="11" y="51"/>
                      </a:cubicBezTo>
                      <a:cubicBezTo>
                        <a:pt x="11" y="51"/>
                        <a:pt x="11" y="51"/>
                        <a:pt x="11" y="51"/>
                      </a:cubicBezTo>
                      <a:lnTo>
                        <a:pt x="68" y="51"/>
                      </a:lnTo>
                      <a:cubicBezTo>
                        <a:pt x="68" y="51"/>
                        <a:pt x="68" y="51"/>
                        <a:pt x="68" y="51"/>
                      </a:cubicBezTo>
                      <a:cubicBezTo>
                        <a:pt x="68" y="33"/>
                        <a:pt x="72" y="15"/>
                        <a:pt x="7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59452A"/>
                    </a:solidFill>
                    <a:ea typeface="+mn-ea"/>
                  </a:endParaRPr>
                </a:p>
              </p:txBody>
            </p:sp>
            <p:sp>
              <p:nvSpPr>
                <p:cNvPr id="119" name="Freeform 14">
                  <a:extLst>
                    <a:ext uri="{FF2B5EF4-FFF2-40B4-BE49-F238E27FC236}">
                      <a16:creationId xmlns:a16="http://schemas.microsoft.com/office/drawing/2014/main" id="{2DD146E3-6991-9F4D-E23A-67E281851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1360" y="2568407"/>
                  <a:ext cx="962709" cy="344599"/>
                </a:xfrm>
                <a:custGeom>
                  <a:avLst/>
                  <a:gdLst>
                    <a:gd name="T0" fmla="*/ 143 w 1352"/>
                    <a:gd name="T1" fmla="*/ 485 h 485"/>
                    <a:gd name="T2" fmla="*/ 143 w 1352"/>
                    <a:gd name="T3" fmla="*/ 485 h 485"/>
                    <a:gd name="T4" fmla="*/ 242 w 1352"/>
                    <a:gd name="T5" fmla="*/ 433 h 485"/>
                    <a:gd name="T6" fmla="*/ 341 w 1352"/>
                    <a:gd name="T7" fmla="*/ 485 h 485"/>
                    <a:gd name="T8" fmla="*/ 442 w 1352"/>
                    <a:gd name="T9" fmla="*/ 485 h 485"/>
                    <a:gd name="T10" fmla="*/ 541 w 1352"/>
                    <a:gd name="T11" fmla="*/ 433 h 485"/>
                    <a:gd name="T12" fmla="*/ 641 w 1352"/>
                    <a:gd name="T13" fmla="*/ 485 h 485"/>
                    <a:gd name="T14" fmla="*/ 1310 w 1352"/>
                    <a:gd name="T15" fmla="*/ 485 h 485"/>
                    <a:gd name="T16" fmla="*/ 1352 w 1352"/>
                    <a:gd name="T17" fmla="*/ 265 h 485"/>
                    <a:gd name="T18" fmla="*/ 1310 w 1352"/>
                    <a:gd name="T19" fmla="*/ 46 h 485"/>
                    <a:gd name="T20" fmla="*/ 1057 w 1352"/>
                    <a:gd name="T21" fmla="*/ 46 h 485"/>
                    <a:gd name="T22" fmla="*/ 1057 w 1352"/>
                    <a:gd name="T23" fmla="*/ 0 h 485"/>
                    <a:gd name="T24" fmla="*/ 843 w 1352"/>
                    <a:gd name="T25" fmla="*/ 0 h 485"/>
                    <a:gd name="T26" fmla="*/ 843 w 1352"/>
                    <a:gd name="T27" fmla="*/ 46 h 485"/>
                    <a:gd name="T28" fmla="*/ 509 w 1352"/>
                    <a:gd name="T29" fmla="*/ 46 h 485"/>
                    <a:gd name="T30" fmla="*/ 509 w 1352"/>
                    <a:gd name="T31" fmla="*/ 0 h 485"/>
                    <a:gd name="T32" fmla="*/ 295 w 1352"/>
                    <a:gd name="T33" fmla="*/ 0 h 485"/>
                    <a:gd name="T34" fmla="*/ 295 w 1352"/>
                    <a:gd name="T35" fmla="*/ 46 h 485"/>
                    <a:gd name="T36" fmla="*/ 42 w 1352"/>
                    <a:gd name="T37" fmla="*/ 46 h 485"/>
                    <a:gd name="T38" fmla="*/ 0 w 1352"/>
                    <a:gd name="T39" fmla="*/ 265 h 485"/>
                    <a:gd name="T40" fmla="*/ 42 w 1352"/>
                    <a:gd name="T41" fmla="*/ 485 h 485"/>
                    <a:gd name="T42" fmla="*/ 143 w 1352"/>
                    <a:gd name="T43" fmla="*/ 485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352" h="485">
                      <a:moveTo>
                        <a:pt x="143" y="485"/>
                      </a:moveTo>
                      <a:lnTo>
                        <a:pt x="143" y="485"/>
                      </a:lnTo>
                      <a:cubicBezTo>
                        <a:pt x="165" y="454"/>
                        <a:pt x="202" y="433"/>
                        <a:pt x="242" y="433"/>
                      </a:cubicBezTo>
                      <a:cubicBezTo>
                        <a:pt x="283" y="433"/>
                        <a:pt x="319" y="454"/>
                        <a:pt x="341" y="485"/>
                      </a:cubicBezTo>
                      <a:lnTo>
                        <a:pt x="442" y="485"/>
                      </a:lnTo>
                      <a:cubicBezTo>
                        <a:pt x="464" y="454"/>
                        <a:pt x="501" y="433"/>
                        <a:pt x="541" y="433"/>
                      </a:cubicBezTo>
                      <a:cubicBezTo>
                        <a:pt x="582" y="433"/>
                        <a:pt x="619" y="454"/>
                        <a:pt x="641" y="485"/>
                      </a:cubicBezTo>
                      <a:lnTo>
                        <a:pt x="1310" y="485"/>
                      </a:lnTo>
                      <a:cubicBezTo>
                        <a:pt x="1337" y="416"/>
                        <a:pt x="1352" y="342"/>
                        <a:pt x="1352" y="265"/>
                      </a:cubicBezTo>
                      <a:cubicBezTo>
                        <a:pt x="1352" y="188"/>
                        <a:pt x="1337" y="114"/>
                        <a:pt x="1310" y="46"/>
                      </a:cubicBezTo>
                      <a:lnTo>
                        <a:pt x="1057" y="46"/>
                      </a:lnTo>
                      <a:lnTo>
                        <a:pt x="1057" y="0"/>
                      </a:lnTo>
                      <a:lnTo>
                        <a:pt x="843" y="0"/>
                      </a:lnTo>
                      <a:lnTo>
                        <a:pt x="843" y="46"/>
                      </a:lnTo>
                      <a:lnTo>
                        <a:pt x="509" y="46"/>
                      </a:lnTo>
                      <a:lnTo>
                        <a:pt x="509" y="0"/>
                      </a:lnTo>
                      <a:lnTo>
                        <a:pt x="295" y="0"/>
                      </a:lnTo>
                      <a:lnTo>
                        <a:pt x="295" y="46"/>
                      </a:lnTo>
                      <a:lnTo>
                        <a:pt x="42" y="46"/>
                      </a:lnTo>
                      <a:cubicBezTo>
                        <a:pt x="15" y="114"/>
                        <a:pt x="0" y="188"/>
                        <a:pt x="0" y="265"/>
                      </a:cubicBezTo>
                      <a:cubicBezTo>
                        <a:pt x="0" y="342"/>
                        <a:pt x="15" y="416"/>
                        <a:pt x="42" y="485"/>
                      </a:cubicBezTo>
                      <a:lnTo>
                        <a:pt x="143" y="48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59452A"/>
                    </a:solidFill>
                    <a:ea typeface="+mn-ea"/>
                  </a:endParaRPr>
                </a:p>
              </p:txBody>
            </p:sp>
            <p:sp>
              <p:nvSpPr>
                <p:cNvPr id="120" name="Freeform 15">
                  <a:extLst>
                    <a:ext uri="{FF2B5EF4-FFF2-40B4-BE49-F238E27FC236}">
                      <a16:creationId xmlns:a16="http://schemas.microsoft.com/office/drawing/2014/main" id="{5786BC20-3A80-63FE-806E-BF23181D2E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6250" y="2893315"/>
                  <a:ext cx="142684" cy="141121"/>
                </a:xfrm>
                <a:custGeom>
                  <a:avLst/>
                  <a:gdLst>
                    <a:gd name="T0" fmla="*/ 100 w 200"/>
                    <a:gd name="T1" fmla="*/ 0 h 200"/>
                    <a:gd name="T2" fmla="*/ 100 w 200"/>
                    <a:gd name="T3" fmla="*/ 0 h 200"/>
                    <a:gd name="T4" fmla="*/ 0 w 200"/>
                    <a:gd name="T5" fmla="*/ 100 h 200"/>
                    <a:gd name="T6" fmla="*/ 100 w 200"/>
                    <a:gd name="T7" fmla="*/ 200 h 200"/>
                    <a:gd name="T8" fmla="*/ 200 w 200"/>
                    <a:gd name="T9" fmla="*/ 100 h 200"/>
                    <a:gd name="T10" fmla="*/ 100 w 200"/>
                    <a:gd name="T11" fmla="*/ 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" h="200">
                      <a:moveTo>
                        <a:pt x="100" y="0"/>
                      </a:moveTo>
                      <a:lnTo>
                        <a:pt x="100" y="0"/>
                      </a:lnTo>
                      <a:cubicBezTo>
                        <a:pt x="45" y="0"/>
                        <a:pt x="0" y="44"/>
                        <a:pt x="0" y="100"/>
                      </a:cubicBezTo>
                      <a:cubicBezTo>
                        <a:pt x="0" y="155"/>
                        <a:pt x="45" y="200"/>
                        <a:pt x="100" y="200"/>
                      </a:cubicBezTo>
                      <a:cubicBezTo>
                        <a:pt x="156" y="200"/>
                        <a:pt x="200" y="155"/>
                        <a:pt x="200" y="100"/>
                      </a:cubicBezTo>
                      <a:cubicBezTo>
                        <a:pt x="200" y="44"/>
                        <a:pt x="156" y="0"/>
                        <a:pt x="10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59452A"/>
                    </a:solidFill>
                    <a:ea typeface="+mn-ea"/>
                  </a:endParaRPr>
                </a:p>
              </p:txBody>
            </p:sp>
            <p:sp>
              <p:nvSpPr>
                <p:cNvPr id="121" name="Freeform 16">
                  <a:extLst>
                    <a:ext uri="{FF2B5EF4-FFF2-40B4-BE49-F238E27FC236}">
                      <a16:creationId xmlns:a16="http://schemas.microsoft.com/office/drawing/2014/main" id="{E3748D2A-BF29-81D9-9201-D41F145989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45494" y="2634045"/>
                  <a:ext cx="924988" cy="329830"/>
                </a:xfrm>
                <a:custGeom>
                  <a:avLst/>
                  <a:gdLst>
                    <a:gd name="T0" fmla="*/ 1300 w 1300"/>
                    <a:gd name="T1" fmla="*/ 463 h 463"/>
                    <a:gd name="T2" fmla="*/ 1300 w 1300"/>
                    <a:gd name="T3" fmla="*/ 463 h 463"/>
                    <a:gd name="T4" fmla="*/ 1295 w 1300"/>
                    <a:gd name="T5" fmla="*/ 412 h 463"/>
                    <a:gd name="T6" fmla="*/ 1268 w 1300"/>
                    <a:gd name="T7" fmla="*/ 412 h 463"/>
                    <a:gd name="T8" fmla="*/ 1252 w 1300"/>
                    <a:gd name="T9" fmla="*/ 199 h 463"/>
                    <a:gd name="T10" fmla="*/ 1237 w 1300"/>
                    <a:gd name="T11" fmla="*/ 181 h 463"/>
                    <a:gd name="T12" fmla="*/ 1060 w 1300"/>
                    <a:gd name="T13" fmla="*/ 159 h 463"/>
                    <a:gd name="T14" fmla="*/ 1038 w 1300"/>
                    <a:gd name="T15" fmla="*/ 142 h 463"/>
                    <a:gd name="T16" fmla="*/ 986 w 1300"/>
                    <a:gd name="T17" fmla="*/ 14 h 463"/>
                    <a:gd name="T18" fmla="*/ 964 w 1300"/>
                    <a:gd name="T19" fmla="*/ 0 h 463"/>
                    <a:gd name="T20" fmla="*/ 746 w 1300"/>
                    <a:gd name="T21" fmla="*/ 0 h 463"/>
                    <a:gd name="T22" fmla="*/ 730 w 1300"/>
                    <a:gd name="T23" fmla="*/ 15 h 463"/>
                    <a:gd name="T24" fmla="*/ 730 w 1300"/>
                    <a:gd name="T25" fmla="*/ 412 h 463"/>
                    <a:gd name="T26" fmla="*/ 0 w 1300"/>
                    <a:gd name="T27" fmla="*/ 412 h 463"/>
                    <a:gd name="T28" fmla="*/ 11 w 1300"/>
                    <a:gd name="T29" fmla="*/ 463 h 463"/>
                    <a:gd name="T30" fmla="*/ 11 w 1300"/>
                    <a:gd name="T31" fmla="*/ 463 h 463"/>
                    <a:gd name="T32" fmla="*/ 940 w 1300"/>
                    <a:gd name="T33" fmla="*/ 463 h 463"/>
                    <a:gd name="T34" fmla="*/ 940 w 1300"/>
                    <a:gd name="T35" fmla="*/ 463 h 463"/>
                    <a:gd name="T36" fmla="*/ 1064 w 1300"/>
                    <a:gd name="T37" fmla="*/ 339 h 463"/>
                    <a:gd name="T38" fmla="*/ 1188 w 1300"/>
                    <a:gd name="T39" fmla="*/ 463 h 463"/>
                    <a:gd name="T40" fmla="*/ 1188 w 1300"/>
                    <a:gd name="T41" fmla="*/ 463 h 463"/>
                    <a:gd name="T42" fmla="*/ 1300 w 1300"/>
                    <a:gd name="T43" fmla="*/ 463 h 463"/>
                    <a:gd name="T44" fmla="*/ 1007 w 1300"/>
                    <a:gd name="T45" fmla="*/ 159 h 463"/>
                    <a:gd name="T46" fmla="*/ 1007 w 1300"/>
                    <a:gd name="T47" fmla="*/ 159 h 463"/>
                    <a:gd name="T48" fmla="*/ 765 w 1300"/>
                    <a:gd name="T49" fmla="*/ 159 h 463"/>
                    <a:gd name="T50" fmla="*/ 758 w 1300"/>
                    <a:gd name="T51" fmla="*/ 151 h 463"/>
                    <a:gd name="T52" fmla="*/ 758 w 1300"/>
                    <a:gd name="T53" fmla="*/ 35 h 463"/>
                    <a:gd name="T54" fmla="*/ 765 w 1300"/>
                    <a:gd name="T55" fmla="*/ 28 h 463"/>
                    <a:gd name="T56" fmla="*/ 956 w 1300"/>
                    <a:gd name="T57" fmla="*/ 28 h 463"/>
                    <a:gd name="T58" fmla="*/ 967 w 1300"/>
                    <a:gd name="T59" fmla="*/ 35 h 463"/>
                    <a:gd name="T60" fmla="*/ 1012 w 1300"/>
                    <a:gd name="T61" fmla="*/ 152 h 463"/>
                    <a:gd name="T62" fmla="*/ 1007 w 1300"/>
                    <a:gd name="T63" fmla="*/ 159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00" h="463">
                      <a:moveTo>
                        <a:pt x="1300" y="463"/>
                      </a:moveTo>
                      <a:lnTo>
                        <a:pt x="1300" y="463"/>
                      </a:lnTo>
                      <a:lnTo>
                        <a:pt x="1295" y="412"/>
                      </a:lnTo>
                      <a:lnTo>
                        <a:pt x="1268" y="412"/>
                      </a:lnTo>
                      <a:lnTo>
                        <a:pt x="1252" y="199"/>
                      </a:lnTo>
                      <a:cubicBezTo>
                        <a:pt x="1252" y="190"/>
                        <a:pt x="1245" y="182"/>
                        <a:pt x="1237" y="181"/>
                      </a:cubicBezTo>
                      <a:lnTo>
                        <a:pt x="1060" y="159"/>
                      </a:lnTo>
                      <a:cubicBezTo>
                        <a:pt x="1051" y="158"/>
                        <a:pt x="1042" y="150"/>
                        <a:pt x="1038" y="142"/>
                      </a:cubicBezTo>
                      <a:lnTo>
                        <a:pt x="986" y="14"/>
                      </a:lnTo>
                      <a:cubicBezTo>
                        <a:pt x="982" y="6"/>
                        <a:pt x="973" y="0"/>
                        <a:pt x="964" y="0"/>
                      </a:cubicBezTo>
                      <a:lnTo>
                        <a:pt x="746" y="0"/>
                      </a:lnTo>
                      <a:cubicBezTo>
                        <a:pt x="737" y="0"/>
                        <a:pt x="730" y="7"/>
                        <a:pt x="730" y="15"/>
                      </a:cubicBezTo>
                      <a:lnTo>
                        <a:pt x="730" y="412"/>
                      </a:lnTo>
                      <a:lnTo>
                        <a:pt x="0" y="412"/>
                      </a:lnTo>
                      <a:cubicBezTo>
                        <a:pt x="7" y="427"/>
                        <a:pt x="11" y="445"/>
                        <a:pt x="11" y="463"/>
                      </a:cubicBezTo>
                      <a:cubicBezTo>
                        <a:pt x="11" y="463"/>
                        <a:pt x="11" y="463"/>
                        <a:pt x="11" y="463"/>
                      </a:cubicBezTo>
                      <a:lnTo>
                        <a:pt x="940" y="463"/>
                      </a:lnTo>
                      <a:cubicBezTo>
                        <a:pt x="940" y="463"/>
                        <a:pt x="940" y="463"/>
                        <a:pt x="940" y="463"/>
                      </a:cubicBezTo>
                      <a:cubicBezTo>
                        <a:pt x="940" y="394"/>
                        <a:pt x="996" y="339"/>
                        <a:pt x="1064" y="339"/>
                      </a:cubicBezTo>
                      <a:cubicBezTo>
                        <a:pt x="1133" y="339"/>
                        <a:pt x="1188" y="394"/>
                        <a:pt x="1188" y="463"/>
                      </a:cubicBezTo>
                      <a:cubicBezTo>
                        <a:pt x="1188" y="463"/>
                        <a:pt x="1188" y="463"/>
                        <a:pt x="1188" y="463"/>
                      </a:cubicBezTo>
                      <a:lnTo>
                        <a:pt x="1300" y="463"/>
                      </a:lnTo>
                      <a:close/>
                      <a:moveTo>
                        <a:pt x="1007" y="159"/>
                      </a:moveTo>
                      <a:lnTo>
                        <a:pt x="1007" y="159"/>
                      </a:lnTo>
                      <a:lnTo>
                        <a:pt x="765" y="159"/>
                      </a:lnTo>
                      <a:cubicBezTo>
                        <a:pt x="761" y="159"/>
                        <a:pt x="758" y="155"/>
                        <a:pt x="758" y="151"/>
                      </a:cubicBezTo>
                      <a:lnTo>
                        <a:pt x="758" y="35"/>
                      </a:lnTo>
                      <a:cubicBezTo>
                        <a:pt x="758" y="31"/>
                        <a:pt x="761" y="28"/>
                        <a:pt x="765" y="28"/>
                      </a:cubicBezTo>
                      <a:lnTo>
                        <a:pt x="956" y="28"/>
                      </a:lnTo>
                      <a:cubicBezTo>
                        <a:pt x="961" y="28"/>
                        <a:pt x="965" y="31"/>
                        <a:pt x="967" y="35"/>
                      </a:cubicBezTo>
                      <a:lnTo>
                        <a:pt x="1012" y="152"/>
                      </a:lnTo>
                      <a:cubicBezTo>
                        <a:pt x="1013" y="156"/>
                        <a:pt x="1011" y="159"/>
                        <a:pt x="1007" y="15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59452A"/>
                    </a:solidFill>
                    <a:ea typeface="+mn-ea"/>
                  </a:endParaRPr>
                </a:p>
              </p:txBody>
            </p:sp>
            <p:sp>
              <p:nvSpPr>
                <p:cNvPr id="122" name="Freeform 17">
                  <a:extLst>
                    <a:ext uri="{FF2B5EF4-FFF2-40B4-BE49-F238E27FC236}">
                      <a16:creationId xmlns:a16="http://schemas.microsoft.com/office/drawing/2014/main" id="{AAAD00B6-9E60-4F8E-6D5E-F4C913D558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9837" y="2604508"/>
                  <a:ext cx="104963" cy="13128"/>
                </a:xfrm>
                <a:custGeom>
                  <a:avLst/>
                  <a:gdLst>
                    <a:gd name="T0" fmla="*/ 0 w 147"/>
                    <a:gd name="T1" fmla="*/ 19 h 19"/>
                    <a:gd name="T2" fmla="*/ 0 w 147"/>
                    <a:gd name="T3" fmla="*/ 19 h 19"/>
                    <a:gd name="T4" fmla="*/ 0 w 147"/>
                    <a:gd name="T5" fmla="*/ 3 h 19"/>
                    <a:gd name="T6" fmla="*/ 147 w 147"/>
                    <a:gd name="T7" fmla="*/ 0 h 19"/>
                    <a:gd name="T8" fmla="*/ 147 w 147"/>
                    <a:gd name="T9" fmla="*/ 17 h 19"/>
                    <a:gd name="T10" fmla="*/ 0 w 147"/>
                    <a:gd name="T11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7" h="19">
                      <a:moveTo>
                        <a:pt x="0" y="19"/>
                      </a:move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147" y="0"/>
                      </a:lnTo>
                      <a:lnTo>
                        <a:pt x="147" y="17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59452A"/>
                    </a:solidFill>
                    <a:ea typeface="+mn-ea"/>
                  </a:endParaRPr>
                </a:p>
              </p:txBody>
            </p:sp>
            <p:sp>
              <p:nvSpPr>
                <p:cNvPr id="123" name="Freeform 18">
                  <a:extLst>
                    <a:ext uri="{FF2B5EF4-FFF2-40B4-BE49-F238E27FC236}">
                      <a16:creationId xmlns:a16="http://schemas.microsoft.com/office/drawing/2014/main" id="{8E86D2F4-B700-AC59-4972-CFB4A18C88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8515" y="2663582"/>
                  <a:ext cx="106604" cy="14768"/>
                </a:xfrm>
                <a:custGeom>
                  <a:avLst/>
                  <a:gdLst>
                    <a:gd name="T0" fmla="*/ 0 w 147"/>
                    <a:gd name="T1" fmla="*/ 19 h 19"/>
                    <a:gd name="T2" fmla="*/ 0 w 147"/>
                    <a:gd name="T3" fmla="*/ 19 h 19"/>
                    <a:gd name="T4" fmla="*/ 0 w 147"/>
                    <a:gd name="T5" fmla="*/ 3 h 19"/>
                    <a:gd name="T6" fmla="*/ 146 w 147"/>
                    <a:gd name="T7" fmla="*/ 0 h 19"/>
                    <a:gd name="T8" fmla="*/ 147 w 147"/>
                    <a:gd name="T9" fmla="*/ 17 h 19"/>
                    <a:gd name="T10" fmla="*/ 0 w 147"/>
                    <a:gd name="T11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7" h="19">
                      <a:moveTo>
                        <a:pt x="0" y="19"/>
                      </a:moveTo>
                      <a:lnTo>
                        <a:pt x="0" y="19"/>
                      </a:lnTo>
                      <a:lnTo>
                        <a:pt x="0" y="3"/>
                      </a:lnTo>
                      <a:lnTo>
                        <a:pt x="146" y="0"/>
                      </a:lnTo>
                      <a:lnTo>
                        <a:pt x="147" y="17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59452A"/>
                    </a:solidFill>
                    <a:ea typeface="+mn-ea"/>
                  </a:endParaRPr>
                </a:p>
              </p:txBody>
            </p:sp>
            <p:sp>
              <p:nvSpPr>
                <p:cNvPr id="124" name="Freeform 19">
                  <a:extLst>
                    <a:ext uri="{FF2B5EF4-FFF2-40B4-BE49-F238E27FC236}">
                      <a16:creationId xmlns:a16="http://schemas.microsoft.com/office/drawing/2014/main" id="{A6D43067-9749-A821-C1C4-BBB3149228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8835" y="2724297"/>
                  <a:ext cx="104963" cy="13128"/>
                </a:xfrm>
                <a:custGeom>
                  <a:avLst/>
                  <a:gdLst>
                    <a:gd name="T0" fmla="*/ 0 w 147"/>
                    <a:gd name="T1" fmla="*/ 20 h 20"/>
                    <a:gd name="T2" fmla="*/ 0 w 147"/>
                    <a:gd name="T3" fmla="*/ 20 h 20"/>
                    <a:gd name="T4" fmla="*/ 0 w 147"/>
                    <a:gd name="T5" fmla="*/ 3 h 20"/>
                    <a:gd name="T6" fmla="*/ 147 w 147"/>
                    <a:gd name="T7" fmla="*/ 0 h 20"/>
                    <a:gd name="T8" fmla="*/ 147 w 147"/>
                    <a:gd name="T9" fmla="*/ 17 h 20"/>
                    <a:gd name="T10" fmla="*/ 0 w 147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7" h="20">
                      <a:moveTo>
                        <a:pt x="0" y="20"/>
                      </a:moveTo>
                      <a:lnTo>
                        <a:pt x="0" y="20"/>
                      </a:lnTo>
                      <a:lnTo>
                        <a:pt x="0" y="3"/>
                      </a:lnTo>
                      <a:lnTo>
                        <a:pt x="147" y="0"/>
                      </a:lnTo>
                      <a:lnTo>
                        <a:pt x="147" y="17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59452A"/>
                    </a:solidFill>
                    <a:ea typeface="+mn-ea"/>
                  </a:endParaRPr>
                </a:p>
              </p:txBody>
            </p:sp>
          </p:grpSp>
          <p:sp>
            <p:nvSpPr>
              <p:cNvPr id="85" name="Freeform 32">
                <a:extLst>
                  <a:ext uri="{FF2B5EF4-FFF2-40B4-BE49-F238E27FC236}">
                    <a16:creationId xmlns:a16="http://schemas.microsoft.com/office/drawing/2014/main" id="{5E9E4030-6948-5411-DFA2-0030CD40F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465" y="3501689"/>
                <a:ext cx="834418" cy="593082"/>
              </a:xfrm>
              <a:custGeom>
                <a:avLst/>
                <a:gdLst>
                  <a:gd name="T0" fmla="*/ 2147483646 w 10064"/>
                  <a:gd name="T1" fmla="*/ 0 h 10000"/>
                  <a:gd name="T2" fmla="*/ 2147483646 w 10064"/>
                  <a:gd name="T3" fmla="*/ 0 h 10000"/>
                  <a:gd name="T4" fmla="*/ 2147483646 w 10064"/>
                  <a:gd name="T5" fmla="*/ 2147483646 h 10000"/>
                  <a:gd name="T6" fmla="*/ 0 w 10064"/>
                  <a:gd name="T7" fmla="*/ 2147483646 h 1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064" h="10000">
                    <a:moveTo>
                      <a:pt x="9722" y="0"/>
                    </a:moveTo>
                    <a:lnTo>
                      <a:pt x="9722" y="0"/>
                    </a:lnTo>
                    <a:cubicBezTo>
                      <a:pt x="10000" y="5269"/>
                      <a:pt x="11214" y="9845"/>
                      <a:pt x="6436" y="10000"/>
                    </a:cubicBezTo>
                    <a:lnTo>
                      <a:pt x="0" y="10000"/>
                    </a:lnTo>
                  </a:path>
                </a:pathLst>
              </a:custGeom>
              <a:noFill/>
              <a:ln w="47625" cap="flat">
                <a:solidFill>
                  <a:schemeClr val="bg1"/>
                </a:solidFill>
                <a:prstDash val="sys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33">
                <a:extLst>
                  <a:ext uri="{FF2B5EF4-FFF2-40B4-BE49-F238E27FC236}">
                    <a16:creationId xmlns:a16="http://schemas.microsoft.com/office/drawing/2014/main" id="{E2278AA0-13AB-BA01-38CB-1DE21FFC6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838" y="2696884"/>
                <a:ext cx="844308" cy="827304"/>
              </a:xfrm>
              <a:custGeom>
                <a:avLst/>
                <a:gdLst>
                  <a:gd name="T0" fmla="*/ 1021 w 1021"/>
                  <a:gd name="T1" fmla="*/ 672 h 1525"/>
                  <a:gd name="T2" fmla="*/ 1021 w 1021"/>
                  <a:gd name="T3" fmla="*/ 672 h 1525"/>
                  <a:gd name="T4" fmla="*/ 120 w 1021"/>
                  <a:gd name="T5" fmla="*/ 1525 h 1525"/>
                  <a:gd name="connsiteX0" fmla="*/ 9009 w 9009"/>
                  <a:gd name="connsiteY0" fmla="*/ 2342 h 7935"/>
                  <a:gd name="connsiteX1" fmla="*/ 9009 w 9009"/>
                  <a:gd name="connsiteY1" fmla="*/ 2342 h 7935"/>
                  <a:gd name="connsiteX2" fmla="*/ 184 w 9009"/>
                  <a:gd name="connsiteY2" fmla="*/ 7935 h 7935"/>
                  <a:gd name="connsiteX0" fmla="*/ 9815 w 9815"/>
                  <a:gd name="connsiteY0" fmla="*/ 3005 h 10054"/>
                  <a:gd name="connsiteX1" fmla="*/ 9815 w 9815"/>
                  <a:gd name="connsiteY1" fmla="*/ 3005 h 10054"/>
                  <a:gd name="connsiteX2" fmla="*/ 19 w 9815"/>
                  <a:gd name="connsiteY2" fmla="*/ 10054 h 10054"/>
                  <a:gd name="connsiteX0" fmla="*/ 10025 w 10025"/>
                  <a:gd name="connsiteY0" fmla="*/ 3005 h 10016"/>
                  <a:gd name="connsiteX1" fmla="*/ 10025 w 10025"/>
                  <a:gd name="connsiteY1" fmla="*/ 3005 h 10016"/>
                  <a:gd name="connsiteX2" fmla="*/ 44 w 10025"/>
                  <a:gd name="connsiteY2" fmla="*/ 10016 h 10016"/>
                  <a:gd name="connsiteX0" fmla="*/ 10025 w 10427"/>
                  <a:gd name="connsiteY0" fmla="*/ 3028 h 10039"/>
                  <a:gd name="connsiteX1" fmla="*/ 10427 w 10427"/>
                  <a:gd name="connsiteY1" fmla="*/ 2995 h 10039"/>
                  <a:gd name="connsiteX2" fmla="*/ 44 w 10427"/>
                  <a:gd name="connsiteY2" fmla="*/ 10039 h 10039"/>
                  <a:gd name="connsiteX0" fmla="*/ 10427 w 10427"/>
                  <a:gd name="connsiteY0" fmla="*/ 2995 h 10039"/>
                  <a:gd name="connsiteX1" fmla="*/ 44 w 10427"/>
                  <a:gd name="connsiteY1" fmla="*/ 10039 h 10039"/>
                  <a:gd name="connsiteX0" fmla="*/ 10360 w 10360"/>
                  <a:gd name="connsiteY0" fmla="*/ 3074 h 9854"/>
                  <a:gd name="connsiteX1" fmla="*/ 44 w 10360"/>
                  <a:gd name="connsiteY1" fmla="*/ 9854 h 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360" h="9854">
                    <a:moveTo>
                      <a:pt x="10360" y="3074"/>
                    </a:moveTo>
                    <a:cubicBezTo>
                      <a:pt x="10360" y="-2449"/>
                      <a:pt x="-777" y="-732"/>
                      <a:pt x="44" y="9854"/>
                    </a:cubicBezTo>
                  </a:path>
                </a:pathLst>
              </a:custGeom>
              <a:noFill/>
              <a:ln w="47625" cap="flat">
                <a:solidFill>
                  <a:schemeClr val="accent4"/>
                </a:solidFill>
                <a:prstDash val="sys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59452A"/>
                  </a:solidFill>
                  <a:ea typeface="+mn-ea"/>
                </a:endParaRPr>
              </a:p>
            </p:txBody>
          </p:sp>
          <p:sp>
            <p:nvSpPr>
              <p:cNvPr id="87" name="Freeform 34">
                <a:extLst>
                  <a:ext uri="{FF2B5EF4-FFF2-40B4-BE49-F238E27FC236}">
                    <a16:creationId xmlns:a16="http://schemas.microsoft.com/office/drawing/2014/main" id="{D01F8381-0D56-A897-F238-C050B1081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883" y="2976357"/>
                <a:ext cx="101571" cy="119093"/>
              </a:xfrm>
              <a:custGeom>
                <a:avLst/>
                <a:gdLst>
                  <a:gd name="T0" fmla="*/ 83 w 83"/>
                  <a:gd name="T1" fmla="*/ 167 h 172"/>
                  <a:gd name="T2" fmla="*/ 83 w 83"/>
                  <a:gd name="T3" fmla="*/ 167 h 172"/>
                  <a:gd name="T4" fmla="*/ 83 w 83"/>
                  <a:gd name="T5" fmla="*/ 151 h 172"/>
                  <a:gd name="T6" fmla="*/ 79 w 83"/>
                  <a:gd name="T7" fmla="*/ 147 h 172"/>
                  <a:gd name="T8" fmla="*/ 73 w 83"/>
                  <a:gd name="T9" fmla="*/ 147 h 172"/>
                  <a:gd name="T10" fmla="*/ 71 w 83"/>
                  <a:gd name="T11" fmla="*/ 12 h 172"/>
                  <a:gd name="T12" fmla="*/ 11 w 83"/>
                  <a:gd name="T13" fmla="*/ 17 h 172"/>
                  <a:gd name="T14" fmla="*/ 9 w 83"/>
                  <a:gd name="T15" fmla="*/ 147 h 172"/>
                  <a:gd name="T16" fmla="*/ 4 w 83"/>
                  <a:gd name="T17" fmla="*/ 148 h 172"/>
                  <a:gd name="T18" fmla="*/ 0 w 83"/>
                  <a:gd name="T19" fmla="*/ 152 h 172"/>
                  <a:gd name="T20" fmla="*/ 0 w 83"/>
                  <a:gd name="T21" fmla="*/ 168 h 172"/>
                  <a:gd name="T22" fmla="*/ 3 w 83"/>
                  <a:gd name="T23" fmla="*/ 172 h 172"/>
                  <a:gd name="T24" fmla="*/ 80 w 83"/>
                  <a:gd name="T25" fmla="*/ 171 h 172"/>
                  <a:gd name="T26" fmla="*/ 80 w 83"/>
                  <a:gd name="T27" fmla="*/ 171 h 172"/>
                  <a:gd name="T28" fmla="*/ 83 w 83"/>
                  <a:gd name="T29" fmla="*/ 16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" h="172">
                    <a:moveTo>
                      <a:pt x="83" y="167"/>
                    </a:moveTo>
                    <a:lnTo>
                      <a:pt x="83" y="167"/>
                    </a:lnTo>
                    <a:lnTo>
                      <a:pt x="83" y="151"/>
                    </a:lnTo>
                    <a:cubicBezTo>
                      <a:pt x="83" y="149"/>
                      <a:pt x="81" y="147"/>
                      <a:pt x="79" y="147"/>
                    </a:cubicBezTo>
                    <a:lnTo>
                      <a:pt x="73" y="147"/>
                    </a:lnTo>
                    <a:cubicBezTo>
                      <a:pt x="72" y="74"/>
                      <a:pt x="71" y="47"/>
                      <a:pt x="71" y="12"/>
                    </a:cubicBezTo>
                    <a:cubicBezTo>
                      <a:pt x="48" y="24"/>
                      <a:pt x="30" y="0"/>
                      <a:pt x="11" y="17"/>
                    </a:cubicBezTo>
                    <a:cubicBezTo>
                      <a:pt x="11" y="60"/>
                      <a:pt x="8" y="95"/>
                      <a:pt x="9" y="147"/>
                    </a:cubicBezTo>
                    <a:lnTo>
                      <a:pt x="4" y="148"/>
                    </a:lnTo>
                    <a:cubicBezTo>
                      <a:pt x="1" y="148"/>
                      <a:pt x="0" y="150"/>
                      <a:pt x="0" y="152"/>
                    </a:cubicBezTo>
                    <a:lnTo>
                      <a:pt x="0" y="168"/>
                    </a:lnTo>
                    <a:cubicBezTo>
                      <a:pt x="0" y="171"/>
                      <a:pt x="1" y="172"/>
                      <a:pt x="3" y="172"/>
                    </a:cubicBezTo>
                    <a:lnTo>
                      <a:pt x="80" y="171"/>
                    </a:lnTo>
                    <a:lnTo>
                      <a:pt x="80" y="171"/>
                    </a:lnTo>
                    <a:cubicBezTo>
                      <a:pt x="82" y="171"/>
                      <a:pt x="83" y="169"/>
                      <a:pt x="83" y="1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59452A"/>
                  </a:solidFill>
                  <a:ea typeface="+mn-ea"/>
                </a:endParaRPr>
              </a:p>
            </p:txBody>
          </p:sp>
          <p:sp>
            <p:nvSpPr>
              <p:cNvPr id="88" name="Freeform 70">
                <a:extLst>
                  <a:ext uri="{FF2B5EF4-FFF2-40B4-BE49-F238E27FC236}">
                    <a16:creationId xmlns:a16="http://schemas.microsoft.com/office/drawing/2014/main" id="{AF421219-9B45-E539-A887-7B3D81BA3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530" y="4044479"/>
                <a:ext cx="60748" cy="100584"/>
              </a:xfrm>
              <a:custGeom>
                <a:avLst/>
                <a:gdLst>
                  <a:gd name="T0" fmla="*/ 2147483646 w 89"/>
                  <a:gd name="T1" fmla="*/ 2147483646 h 81"/>
                  <a:gd name="T2" fmla="*/ 2147483646 w 89"/>
                  <a:gd name="T3" fmla="*/ 2147483646 h 81"/>
                  <a:gd name="T4" fmla="*/ 2147483646 w 89"/>
                  <a:gd name="T5" fmla="*/ 2147483646 h 81"/>
                  <a:gd name="T6" fmla="*/ 2147483646 w 89"/>
                  <a:gd name="T7" fmla="*/ 2147483646 h 81"/>
                  <a:gd name="T8" fmla="*/ 2147483646 w 89"/>
                  <a:gd name="T9" fmla="*/ 2147483646 h 81"/>
                  <a:gd name="T10" fmla="*/ 2147483646 w 89"/>
                  <a:gd name="T11" fmla="*/ 2147483646 h 81"/>
                  <a:gd name="T12" fmla="*/ 2147483646 w 89"/>
                  <a:gd name="T13" fmla="*/ 2147483646 h 81"/>
                  <a:gd name="T14" fmla="*/ 2147483646 w 89"/>
                  <a:gd name="T15" fmla="*/ 2147483646 h 81"/>
                  <a:gd name="T16" fmla="*/ 2147483646 w 89"/>
                  <a:gd name="T17" fmla="*/ 2147483646 h 81"/>
                  <a:gd name="T18" fmla="*/ 2147483646 w 89"/>
                  <a:gd name="T19" fmla="*/ 0 h 81"/>
                  <a:gd name="T20" fmla="*/ 2147483646 w 89"/>
                  <a:gd name="T21" fmla="*/ 0 h 81"/>
                  <a:gd name="T22" fmla="*/ 0 w 89"/>
                  <a:gd name="T23" fmla="*/ 2147483646 h 81"/>
                  <a:gd name="T24" fmla="*/ 2147483646 w 89"/>
                  <a:gd name="T25" fmla="*/ 2147483646 h 81"/>
                  <a:gd name="T26" fmla="*/ 2147483646 w 89"/>
                  <a:gd name="T27" fmla="*/ 2147483646 h 81"/>
                  <a:gd name="T28" fmla="*/ 2147483646 w 89"/>
                  <a:gd name="T29" fmla="*/ 2147483646 h 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9" h="81">
                    <a:moveTo>
                      <a:pt x="5" y="81"/>
                    </a:moveTo>
                    <a:lnTo>
                      <a:pt x="5" y="81"/>
                    </a:lnTo>
                    <a:lnTo>
                      <a:pt x="21" y="81"/>
                    </a:lnTo>
                    <a:cubicBezTo>
                      <a:pt x="23" y="81"/>
                      <a:pt x="25" y="79"/>
                      <a:pt x="25" y="77"/>
                    </a:cubicBezTo>
                    <a:lnTo>
                      <a:pt x="25" y="71"/>
                    </a:lnTo>
                    <a:cubicBezTo>
                      <a:pt x="50" y="72"/>
                      <a:pt x="41" y="72"/>
                      <a:pt x="76" y="71"/>
                    </a:cubicBezTo>
                    <a:cubicBezTo>
                      <a:pt x="65" y="48"/>
                      <a:pt x="89" y="28"/>
                      <a:pt x="72" y="9"/>
                    </a:cubicBezTo>
                    <a:cubicBezTo>
                      <a:pt x="29" y="10"/>
                      <a:pt x="78" y="9"/>
                      <a:pt x="26" y="9"/>
                    </a:cubicBezTo>
                    <a:lnTo>
                      <a:pt x="25" y="4"/>
                    </a:lnTo>
                    <a:cubicBezTo>
                      <a:pt x="25" y="2"/>
                      <a:pt x="23" y="0"/>
                      <a:pt x="21" y="0"/>
                    </a:cubicBezTo>
                    <a:lnTo>
                      <a:pt x="4" y="0"/>
                    </a:lnTo>
                    <a:cubicBezTo>
                      <a:pt x="2" y="0"/>
                      <a:pt x="1" y="2"/>
                      <a:pt x="0" y="4"/>
                    </a:cubicBezTo>
                    <a:lnTo>
                      <a:pt x="1" y="78"/>
                    </a:lnTo>
                    <a:cubicBezTo>
                      <a:pt x="1" y="80"/>
                      <a:pt x="3" y="81"/>
                      <a:pt x="5" y="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9" name="Transport">
                <a:extLst>
                  <a:ext uri="{FF2B5EF4-FFF2-40B4-BE49-F238E27FC236}">
                    <a16:creationId xmlns:a16="http://schemas.microsoft.com/office/drawing/2014/main" id="{6A52F87B-11DC-68B9-2E93-5A61B1C8C6C8}"/>
                  </a:ext>
                </a:extLst>
              </p:cNvPr>
              <p:cNvGrpSpPr/>
              <p:nvPr/>
            </p:nvGrpSpPr>
            <p:grpSpPr>
              <a:xfrm>
                <a:off x="3931961" y="3724482"/>
                <a:ext cx="1009650" cy="130175"/>
                <a:chOff x="3205163" y="-1457326"/>
                <a:chExt cx="1009650" cy="130175"/>
              </a:xfrm>
              <a:solidFill>
                <a:schemeClr val="bg1"/>
              </a:solidFill>
            </p:grpSpPr>
            <p:sp>
              <p:nvSpPr>
                <p:cNvPr id="106" name="Freeform 24">
                  <a:extLst>
                    <a:ext uri="{FF2B5EF4-FFF2-40B4-BE49-F238E27FC236}">
                      <a16:creationId xmlns:a16="http://schemas.microsoft.com/office/drawing/2014/main" id="{2D1C1BF9-1851-5CF2-CD14-D9342FE5B1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5163" y="-1457326"/>
                  <a:ext cx="92075" cy="128588"/>
                </a:xfrm>
                <a:custGeom>
                  <a:avLst/>
                  <a:gdLst>
                    <a:gd name="T0" fmla="*/ 0 w 103"/>
                    <a:gd name="T1" fmla="*/ 0 h 142"/>
                    <a:gd name="T2" fmla="*/ 0 w 103"/>
                    <a:gd name="T3" fmla="*/ 0 h 142"/>
                    <a:gd name="T4" fmla="*/ 0 w 103"/>
                    <a:gd name="T5" fmla="*/ 24 h 142"/>
                    <a:gd name="T6" fmla="*/ 38 w 103"/>
                    <a:gd name="T7" fmla="*/ 24 h 142"/>
                    <a:gd name="T8" fmla="*/ 38 w 103"/>
                    <a:gd name="T9" fmla="*/ 142 h 142"/>
                    <a:gd name="T10" fmla="*/ 65 w 103"/>
                    <a:gd name="T11" fmla="*/ 142 h 142"/>
                    <a:gd name="T12" fmla="*/ 65 w 103"/>
                    <a:gd name="T13" fmla="*/ 24 h 142"/>
                    <a:gd name="T14" fmla="*/ 103 w 103"/>
                    <a:gd name="T15" fmla="*/ 24 h 142"/>
                    <a:gd name="T16" fmla="*/ 103 w 103"/>
                    <a:gd name="T17" fmla="*/ 0 h 142"/>
                    <a:gd name="T18" fmla="*/ 0 w 103"/>
                    <a:gd name="T19" fmla="*/ 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3" h="14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38" y="24"/>
                      </a:lnTo>
                      <a:lnTo>
                        <a:pt x="38" y="142"/>
                      </a:lnTo>
                      <a:lnTo>
                        <a:pt x="65" y="142"/>
                      </a:lnTo>
                      <a:lnTo>
                        <a:pt x="65" y="24"/>
                      </a:lnTo>
                      <a:lnTo>
                        <a:pt x="103" y="24"/>
                      </a:lnTo>
                      <a:lnTo>
                        <a:pt x="10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59452A"/>
                    </a:solidFill>
                    <a:ea typeface="+mn-ea"/>
                  </a:endParaRPr>
                </a:p>
              </p:txBody>
            </p:sp>
            <p:sp>
              <p:nvSpPr>
                <p:cNvPr id="107" name="Freeform 25">
                  <a:extLst>
                    <a:ext uri="{FF2B5EF4-FFF2-40B4-BE49-F238E27FC236}">
                      <a16:creationId xmlns:a16="http://schemas.microsoft.com/office/drawing/2014/main" id="{3C48155D-CF40-121B-439E-275FA734E7B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316288" y="-1457326"/>
                  <a:ext cx="96838" cy="128588"/>
                </a:xfrm>
                <a:custGeom>
                  <a:avLst/>
                  <a:gdLst>
                    <a:gd name="T0" fmla="*/ 76 w 108"/>
                    <a:gd name="T1" fmla="*/ 142 h 142"/>
                    <a:gd name="T2" fmla="*/ 76 w 108"/>
                    <a:gd name="T3" fmla="*/ 142 h 142"/>
                    <a:gd name="T4" fmla="*/ 48 w 108"/>
                    <a:gd name="T5" fmla="*/ 85 h 142"/>
                    <a:gd name="T6" fmla="*/ 28 w 108"/>
                    <a:gd name="T7" fmla="*/ 85 h 142"/>
                    <a:gd name="T8" fmla="*/ 28 w 108"/>
                    <a:gd name="T9" fmla="*/ 142 h 142"/>
                    <a:gd name="T10" fmla="*/ 0 w 108"/>
                    <a:gd name="T11" fmla="*/ 142 h 142"/>
                    <a:gd name="T12" fmla="*/ 0 w 108"/>
                    <a:gd name="T13" fmla="*/ 0 h 142"/>
                    <a:gd name="T14" fmla="*/ 56 w 108"/>
                    <a:gd name="T15" fmla="*/ 0 h 142"/>
                    <a:gd name="T16" fmla="*/ 102 w 108"/>
                    <a:gd name="T17" fmla="*/ 43 h 142"/>
                    <a:gd name="T18" fmla="*/ 76 w 108"/>
                    <a:gd name="T19" fmla="*/ 80 h 142"/>
                    <a:gd name="T20" fmla="*/ 108 w 108"/>
                    <a:gd name="T21" fmla="*/ 142 h 142"/>
                    <a:gd name="T22" fmla="*/ 76 w 108"/>
                    <a:gd name="T23" fmla="*/ 142 h 142"/>
                    <a:gd name="T24" fmla="*/ 54 w 108"/>
                    <a:gd name="T25" fmla="*/ 24 h 142"/>
                    <a:gd name="T26" fmla="*/ 54 w 108"/>
                    <a:gd name="T27" fmla="*/ 24 h 142"/>
                    <a:gd name="T28" fmla="*/ 28 w 108"/>
                    <a:gd name="T29" fmla="*/ 24 h 142"/>
                    <a:gd name="T30" fmla="*/ 28 w 108"/>
                    <a:gd name="T31" fmla="*/ 62 h 142"/>
                    <a:gd name="T32" fmla="*/ 54 w 108"/>
                    <a:gd name="T33" fmla="*/ 62 h 142"/>
                    <a:gd name="T34" fmla="*/ 74 w 108"/>
                    <a:gd name="T35" fmla="*/ 43 h 142"/>
                    <a:gd name="T36" fmla="*/ 54 w 108"/>
                    <a:gd name="T37" fmla="*/ 24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8" h="142">
                      <a:moveTo>
                        <a:pt x="76" y="142"/>
                      </a:moveTo>
                      <a:lnTo>
                        <a:pt x="76" y="142"/>
                      </a:lnTo>
                      <a:lnTo>
                        <a:pt x="48" y="85"/>
                      </a:lnTo>
                      <a:lnTo>
                        <a:pt x="28" y="85"/>
                      </a:lnTo>
                      <a:lnTo>
                        <a:pt x="28" y="142"/>
                      </a:lnTo>
                      <a:lnTo>
                        <a:pt x="0" y="142"/>
                      </a:lnTo>
                      <a:lnTo>
                        <a:pt x="0" y="0"/>
                      </a:lnTo>
                      <a:lnTo>
                        <a:pt x="56" y="0"/>
                      </a:lnTo>
                      <a:cubicBezTo>
                        <a:pt x="85" y="0"/>
                        <a:pt x="102" y="19"/>
                        <a:pt x="102" y="43"/>
                      </a:cubicBezTo>
                      <a:cubicBezTo>
                        <a:pt x="102" y="63"/>
                        <a:pt x="90" y="75"/>
                        <a:pt x="76" y="80"/>
                      </a:cubicBezTo>
                      <a:lnTo>
                        <a:pt x="108" y="142"/>
                      </a:lnTo>
                      <a:lnTo>
                        <a:pt x="76" y="142"/>
                      </a:lnTo>
                      <a:close/>
                      <a:moveTo>
                        <a:pt x="54" y="24"/>
                      </a:moveTo>
                      <a:lnTo>
                        <a:pt x="54" y="24"/>
                      </a:lnTo>
                      <a:lnTo>
                        <a:pt x="28" y="24"/>
                      </a:lnTo>
                      <a:lnTo>
                        <a:pt x="28" y="62"/>
                      </a:lnTo>
                      <a:lnTo>
                        <a:pt x="54" y="62"/>
                      </a:lnTo>
                      <a:cubicBezTo>
                        <a:pt x="66" y="62"/>
                        <a:pt x="74" y="54"/>
                        <a:pt x="74" y="43"/>
                      </a:cubicBezTo>
                      <a:cubicBezTo>
                        <a:pt x="74" y="32"/>
                        <a:pt x="66" y="24"/>
                        <a:pt x="54" y="2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59452A"/>
                    </a:solidFill>
                    <a:ea typeface="+mn-ea"/>
                  </a:endParaRPr>
                </a:p>
              </p:txBody>
            </p:sp>
            <p:sp>
              <p:nvSpPr>
                <p:cNvPr id="108" name="Freeform 26">
                  <a:extLst>
                    <a:ext uri="{FF2B5EF4-FFF2-40B4-BE49-F238E27FC236}">
                      <a16:creationId xmlns:a16="http://schemas.microsoft.com/office/drawing/2014/main" id="{2D8BD0A9-51C9-C6C3-1C97-732680170C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427413" y="-1457326"/>
                  <a:ext cx="111125" cy="128588"/>
                </a:xfrm>
                <a:custGeom>
                  <a:avLst/>
                  <a:gdLst>
                    <a:gd name="T0" fmla="*/ 52 w 126"/>
                    <a:gd name="T1" fmla="*/ 0 h 142"/>
                    <a:gd name="T2" fmla="*/ 52 w 126"/>
                    <a:gd name="T3" fmla="*/ 0 h 142"/>
                    <a:gd name="T4" fmla="*/ 0 w 126"/>
                    <a:gd name="T5" fmla="*/ 142 h 142"/>
                    <a:gd name="T6" fmla="*/ 29 w 126"/>
                    <a:gd name="T7" fmla="*/ 142 h 142"/>
                    <a:gd name="T8" fmla="*/ 38 w 126"/>
                    <a:gd name="T9" fmla="*/ 116 h 142"/>
                    <a:gd name="T10" fmla="*/ 88 w 126"/>
                    <a:gd name="T11" fmla="*/ 116 h 142"/>
                    <a:gd name="T12" fmla="*/ 97 w 126"/>
                    <a:gd name="T13" fmla="*/ 142 h 142"/>
                    <a:gd name="T14" fmla="*/ 126 w 126"/>
                    <a:gd name="T15" fmla="*/ 142 h 142"/>
                    <a:gd name="T16" fmla="*/ 74 w 126"/>
                    <a:gd name="T17" fmla="*/ 0 h 142"/>
                    <a:gd name="T18" fmla="*/ 52 w 126"/>
                    <a:gd name="T19" fmla="*/ 0 h 142"/>
                    <a:gd name="T20" fmla="*/ 63 w 126"/>
                    <a:gd name="T21" fmla="*/ 41 h 142"/>
                    <a:gd name="T22" fmla="*/ 63 w 126"/>
                    <a:gd name="T23" fmla="*/ 41 h 142"/>
                    <a:gd name="T24" fmla="*/ 81 w 126"/>
                    <a:gd name="T25" fmla="*/ 93 h 142"/>
                    <a:gd name="T26" fmla="*/ 45 w 126"/>
                    <a:gd name="T27" fmla="*/ 93 h 142"/>
                    <a:gd name="T28" fmla="*/ 63 w 126"/>
                    <a:gd name="T29" fmla="*/ 41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" h="142">
                      <a:moveTo>
                        <a:pt x="52" y="0"/>
                      </a:moveTo>
                      <a:lnTo>
                        <a:pt x="52" y="0"/>
                      </a:lnTo>
                      <a:lnTo>
                        <a:pt x="0" y="142"/>
                      </a:lnTo>
                      <a:lnTo>
                        <a:pt x="29" y="142"/>
                      </a:lnTo>
                      <a:lnTo>
                        <a:pt x="38" y="116"/>
                      </a:lnTo>
                      <a:lnTo>
                        <a:pt x="88" y="116"/>
                      </a:lnTo>
                      <a:lnTo>
                        <a:pt x="97" y="142"/>
                      </a:lnTo>
                      <a:lnTo>
                        <a:pt x="126" y="142"/>
                      </a:lnTo>
                      <a:lnTo>
                        <a:pt x="74" y="0"/>
                      </a:lnTo>
                      <a:lnTo>
                        <a:pt x="52" y="0"/>
                      </a:lnTo>
                      <a:close/>
                      <a:moveTo>
                        <a:pt x="63" y="41"/>
                      </a:moveTo>
                      <a:lnTo>
                        <a:pt x="63" y="41"/>
                      </a:lnTo>
                      <a:lnTo>
                        <a:pt x="81" y="93"/>
                      </a:lnTo>
                      <a:lnTo>
                        <a:pt x="45" y="93"/>
                      </a:lnTo>
                      <a:lnTo>
                        <a:pt x="63" y="4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59452A"/>
                    </a:solidFill>
                    <a:ea typeface="+mn-ea"/>
                  </a:endParaRPr>
                </a:p>
              </p:txBody>
            </p:sp>
            <p:sp>
              <p:nvSpPr>
                <p:cNvPr id="109" name="Freeform 27">
                  <a:extLst>
                    <a:ext uri="{FF2B5EF4-FFF2-40B4-BE49-F238E27FC236}">
                      <a16:creationId xmlns:a16="http://schemas.microsoft.com/office/drawing/2014/main" id="{6CB1B0B2-61BD-D0AB-D468-8725B1D2C7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6000" y="-1457326"/>
                  <a:ext cx="98425" cy="128588"/>
                </a:xfrm>
                <a:custGeom>
                  <a:avLst/>
                  <a:gdLst>
                    <a:gd name="T0" fmla="*/ 81 w 109"/>
                    <a:gd name="T1" fmla="*/ 0 h 142"/>
                    <a:gd name="T2" fmla="*/ 81 w 109"/>
                    <a:gd name="T3" fmla="*/ 0 h 142"/>
                    <a:gd name="T4" fmla="*/ 81 w 109"/>
                    <a:gd name="T5" fmla="*/ 86 h 142"/>
                    <a:gd name="T6" fmla="*/ 24 w 109"/>
                    <a:gd name="T7" fmla="*/ 0 h 142"/>
                    <a:gd name="T8" fmla="*/ 0 w 109"/>
                    <a:gd name="T9" fmla="*/ 0 h 142"/>
                    <a:gd name="T10" fmla="*/ 0 w 109"/>
                    <a:gd name="T11" fmla="*/ 142 h 142"/>
                    <a:gd name="T12" fmla="*/ 27 w 109"/>
                    <a:gd name="T13" fmla="*/ 142 h 142"/>
                    <a:gd name="T14" fmla="*/ 27 w 109"/>
                    <a:gd name="T15" fmla="*/ 54 h 142"/>
                    <a:gd name="T16" fmla="*/ 84 w 109"/>
                    <a:gd name="T17" fmla="*/ 142 h 142"/>
                    <a:gd name="T18" fmla="*/ 109 w 109"/>
                    <a:gd name="T19" fmla="*/ 142 h 142"/>
                    <a:gd name="T20" fmla="*/ 109 w 109"/>
                    <a:gd name="T21" fmla="*/ 0 h 142"/>
                    <a:gd name="T22" fmla="*/ 81 w 109"/>
                    <a:gd name="T23" fmla="*/ 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9" h="142">
                      <a:moveTo>
                        <a:pt x="81" y="0"/>
                      </a:moveTo>
                      <a:lnTo>
                        <a:pt x="81" y="0"/>
                      </a:lnTo>
                      <a:lnTo>
                        <a:pt x="81" y="86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142"/>
                      </a:lnTo>
                      <a:lnTo>
                        <a:pt x="27" y="142"/>
                      </a:lnTo>
                      <a:lnTo>
                        <a:pt x="27" y="54"/>
                      </a:lnTo>
                      <a:lnTo>
                        <a:pt x="84" y="142"/>
                      </a:lnTo>
                      <a:lnTo>
                        <a:pt x="109" y="142"/>
                      </a:lnTo>
                      <a:lnTo>
                        <a:pt x="109" y="0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59452A"/>
                    </a:solidFill>
                    <a:ea typeface="+mn-ea"/>
                  </a:endParaRPr>
                </a:p>
              </p:txBody>
            </p:sp>
            <p:sp>
              <p:nvSpPr>
                <p:cNvPr id="110" name="Freeform 28">
                  <a:extLst>
                    <a:ext uri="{FF2B5EF4-FFF2-40B4-BE49-F238E27FC236}">
                      <a16:creationId xmlns:a16="http://schemas.microsoft.com/office/drawing/2014/main" id="{EC0D85E9-DBEF-3633-4E4B-FA7FB8A004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1888" y="-1457326"/>
                  <a:ext cx="93663" cy="130175"/>
                </a:xfrm>
                <a:custGeom>
                  <a:avLst/>
                  <a:gdLst>
                    <a:gd name="T0" fmla="*/ 52 w 105"/>
                    <a:gd name="T1" fmla="*/ 144 h 144"/>
                    <a:gd name="T2" fmla="*/ 52 w 105"/>
                    <a:gd name="T3" fmla="*/ 144 h 144"/>
                    <a:gd name="T4" fmla="*/ 0 w 105"/>
                    <a:gd name="T5" fmla="*/ 125 h 144"/>
                    <a:gd name="T6" fmla="*/ 18 w 105"/>
                    <a:gd name="T7" fmla="*/ 107 h 144"/>
                    <a:gd name="T8" fmla="*/ 53 w 105"/>
                    <a:gd name="T9" fmla="*/ 119 h 144"/>
                    <a:gd name="T10" fmla="*/ 78 w 105"/>
                    <a:gd name="T11" fmla="*/ 101 h 144"/>
                    <a:gd name="T12" fmla="*/ 73 w 105"/>
                    <a:gd name="T13" fmla="*/ 89 h 144"/>
                    <a:gd name="T14" fmla="*/ 61 w 105"/>
                    <a:gd name="T15" fmla="*/ 84 h 144"/>
                    <a:gd name="T16" fmla="*/ 44 w 105"/>
                    <a:gd name="T17" fmla="*/ 82 h 144"/>
                    <a:gd name="T18" fmla="*/ 16 w 105"/>
                    <a:gd name="T19" fmla="*/ 70 h 144"/>
                    <a:gd name="T20" fmla="*/ 6 w 105"/>
                    <a:gd name="T21" fmla="*/ 42 h 144"/>
                    <a:gd name="T22" fmla="*/ 55 w 105"/>
                    <a:gd name="T23" fmla="*/ 0 h 144"/>
                    <a:gd name="T24" fmla="*/ 101 w 105"/>
                    <a:gd name="T25" fmla="*/ 16 h 144"/>
                    <a:gd name="T26" fmla="*/ 84 w 105"/>
                    <a:gd name="T27" fmla="*/ 33 h 144"/>
                    <a:gd name="T28" fmla="*/ 55 w 105"/>
                    <a:gd name="T29" fmla="*/ 23 h 144"/>
                    <a:gd name="T30" fmla="*/ 33 w 105"/>
                    <a:gd name="T31" fmla="*/ 41 h 144"/>
                    <a:gd name="T32" fmla="*/ 37 w 105"/>
                    <a:gd name="T33" fmla="*/ 51 h 144"/>
                    <a:gd name="T34" fmla="*/ 50 w 105"/>
                    <a:gd name="T35" fmla="*/ 57 h 144"/>
                    <a:gd name="T36" fmla="*/ 67 w 105"/>
                    <a:gd name="T37" fmla="*/ 59 h 144"/>
                    <a:gd name="T38" fmla="*/ 94 w 105"/>
                    <a:gd name="T39" fmla="*/ 70 h 144"/>
                    <a:gd name="T40" fmla="*/ 105 w 105"/>
                    <a:gd name="T41" fmla="*/ 101 h 144"/>
                    <a:gd name="T42" fmla="*/ 52 w 105"/>
                    <a:gd name="T43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5" h="144">
                      <a:moveTo>
                        <a:pt x="52" y="144"/>
                      </a:moveTo>
                      <a:lnTo>
                        <a:pt x="52" y="144"/>
                      </a:lnTo>
                      <a:cubicBezTo>
                        <a:pt x="31" y="144"/>
                        <a:pt x="14" y="139"/>
                        <a:pt x="0" y="125"/>
                      </a:cubicBezTo>
                      <a:lnTo>
                        <a:pt x="18" y="107"/>
                      </a:lnTo>
                      <a:cubicBezTo>
                        <a:pt x="27" y="116"/>
                        <a:pt x="39" y="119"/>
                        <a:pt x="53" y="119"/>
                      </a:cubicBezTo>
                      <a:cubicBezTo>
                        <a:pt x="69" y="119"/>
                        <a:pt x="78" y="113"/>
                        <a:pt x="78" y="101"/>
                      </a:cubicBezTo>
                      <a:cubicBezTo>
                        <a:pt x="78" y="96"/>
                        <a:pt x="76" y="92"/>
                        <a:pt x="73" y="89"/>
                      </a:cubicBezTo>
                      <a:cubicBezTo>
                        <a:pt x="71" y="87"/>
                        <a:pt x="67" y="85"/>
                        <a:pt x="61" y="84"/>
                      </a:cubicBezTo>
                      <a:lnTo>
                        <a:pt x="44" y="82"/>
                      </a:lnTo>
                      <a:cubicBezTo>
                        <a:pt x="31" y="80"/>
                        <a:pt x="22" y="76"/>
                        <a:pt x="16" y="70"/>
                      </a:cubicBezTo>
                      <a:cubicBezTo>
                        <a:pt x="9" y="63"/>
                        <a:pt x="6" y="54"/>
                        <a:pt x="6" y="42"/>
                      </a:cubicBezTo>
                      <a:cubicBezTo>
                        <a:pt x="6" y="17"/>
                        <a:pt x="25" y="0"/>
                        <a:pt x="55" y="0"/>
                      </a:cubicBezTo>
                      <a:cubicBezTo>
                        <a:pt x="75" y="0"/>
                        <a:pt x="89" y="4"/>
                        <a:pt x="101" y="16"/>
                      </a:cubicBezTo>
                      <a:lnTo>
                        <a:pt x="84" y="33"/>
                      </a:lnTo>
                      <a:cubicBezTo>
                        <a:pt x="75" y="24"/>
                        <a:pt x="64" y="23"/>
                        <a:pt x="55" y="23"/>
                      </a:cubicBezTo>
                      <a:cubicBezTo>
                        <a:pt x="40" y="23"/>
                        <a:pt x="33" y="31"/>
                        <a:pt x="33" y="41"/>
                      </a:cubicBezTo>
                      <a:cubicBezTo>
                        <a:pt x="33" y="45"/>
                        <a:pt x="34" y="49"/>
                        <a:pt x="37" y="51"/>
                      </a:cubicBezTo>
                      <a:cubicBezTo>
                        <a:pt x="40" y="54"/>
                        <a:pt x="44" y="56"/>
                        <a:pt x="50" y="57"/>
                      </a:cubicBezTo>
                      <a:lnTo>
                        <a:pt x="67" y="59"/>
                      </a:lnTo>
                      <a:cubicBezTo>
                        <a:pt x="80" y="61"/>
                        <a:pt x="88" y="65"/>
                        <a:pt x="94" y="70"/>
                      </a:cubicBezTo>
                      <a:cubicBezTo>
                        <a:pt x="102" y="78"/>
                        <a:pt x="105" y="88"/>
                        <a:pt x="105" y="101"/>
                      </a:cubicBezTo>
                      <a:cubicBezTo>
                        <a:pt x="105" y="128"/>
                        <a:pt x="82" y="144"/>
                        <a:pt x="52" y="14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59452A"/>
                    </a:solidFill>
                    <a:ea typeface="+mn-ea"/>
                  </a:endParaRPr>
                </a:p>
              </p:txBody>
            </p:sp>
            <p:sp>
              <p:nvSpPr>
                <p:cNvPr id="111" name="Freeform 29">
                  <a:extLst>
                    <a:ext uri="{FF2B5EF4-FFF2-40B4-BE49-F238E27FC236}">
                      <a16:creationId xmlns:a16="http://schemas.microsoft.com/office/drawing/2014/main" id="{E060E3B9-61BA-CB77-80D5-39E32F340FD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87775" y="-1457326"/>
                  <a:ext cx="90488" cy="128588"/>
                </a:xfrm>
                <a:custGeom>
                  <a:avLst/>
                  <a:gdLst>
                    <a:gd name="T0" fmla="*/ 55 w 102"/>
                    <a:gd name="T1" fmla="*/ 88 h 142"/>
                    <a:gd name="T2" fmla="*/ 55 w 102"/>
                    <a:gd name="T3" fmla="*/ 88 h 142"/>
                    <a:gd name="T4" fmla="*/ 28 w 102"/>
                    <a:gd name="T5" fmla="*/ 88 h 142"/>
                    <a:gd name="T6" fmla="*/ 28 w 102"/>
                    <a:gd name="T7" fmla="*/ 142 h 142"/>
                    <a:gd name="T8" fmla="*/ 0 w 102"/>
                    <a:gd name="T9" fmla="*/ 142 h 142"/>
                    <a:gd name="T10" fmla="*/ 0 w 102"/>
                    <a:gd name="T11" fmla="*/ 0 h 142"/>
                    <a:gd name="T12" fmla="*/ 55 w 102"/>
                    <a:gd name="T13" fmla="*/ 0 h 142"/>
                    <a:gd name="T14" fmla="*/ 102 w 102"/>
                    <a:gd name="T15" fmla="*/ 44 h 142"/>
                    <a:gd name="T16" fmla="*/ 55 w 102"/>
                    <a:gd name="T17" fmla="*/ 88 h 142"/>
                    <a:gd name="T18" fmla="*/ 54 w 102"/>
                    <a:gd name="T19" fmla="*/ 24 h 142"/>
                    <a:gd name="T20" fmla="*/ 54 w 102"/>
                    <a:gd name="T21" fmla="*/ 24 h 142"/>
                    <a:gd name="T22" fmla="*/ 28 w 102"/>
                    <a:gd name="T23" fmla="*/ 24 h 142"/>
                    <a:gd name="T24" fmla="*/ 28 w 102"/>
                    <a:gd name="T25" fmla="*/ 63 h 142"/>
                    <a:gd name="T26" fmla="*/ 54 w 102"/>
                    <a:gd name="T27" fmla="*/ 63 h 142"/>
                    <a:gd name="T28" fmla="*/ 75 w 102"/>
                    <a:gd name="T29" fmla="*/ 44 h 142"/>
                    <a:gd name="T30" fmla="*/ 54 w 102"/>
                    <a:gd name="T31" fmla="*/ 24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2" h="142">
                      <a:moveTo>
                        <a:pt x="55" y="88"/>
                      </a:moveTo>
                      <a:lnTo>
                        <a:pt x="55" y="88"/>
                      </a:lnTo>
                      <a:lnTo>
                        <a:pt x="28" y="88"/>
                      </a:lnTo>
                      <a:lnTo>
                        <a:pt x="28" y="142"/>
                      </a:lnTo>
                      <a:lnTo>
                        <a:pt x="0" y="142"/>
                      </a:lnTo>
                      <a:lnTo>
                        <a:pt x="0" y="0"/>
                      </a:lnTo>
                      <a:lnTo>
                        <a:pt x="55" y="0"/>
                      </a:lnTo>
                      <a:cubicBezTo>
                        <a:pt x="85" y="0"/>
                        <a:pt x="102" y="19"/>
                        <a:pt x="102" y="44"/>
                      </a:cubicBezTo>
                      <a:cubicBezTo>
                        <a:pt x="102" y="68"/>
                        <a:pt x="85" y="88"/>
                        <a:pt x="55" y="88"/>
                      </a:cubicBezTo>
                      <a:close/>
                      <a:moveTo>
                        <a:pt x="54" y="24"/>
                      </a:moveTo>
                      <a:lnTo>
                        <a:pt x="54" y="24"/>
                      </a:lnTo>
                      <a:lnTo>
                        <a:pt x="28" y="24"/>
                      </a:lnTo>
                      <a:lnTo>
                        <a:pt x="28" y="63"/>
                      </a:lnTo>
                      <a:lnTo>
                        <a:pt x="54" y="63"/>
                      </a:lnTo>
                      <a:cubicBezTo>
                        <a:pt x="67" y="63"/>
                        <a:pt x="75" y="55"/>
                        <a:pt x="75" y="44"/>
                      </a:cubicBezTo>
                      <a:cubicBezTo>
                        <a:pt x="75" y="32"/>
                        <a:pt x="67" y="24"/>
                        <a:pt x="54" y="2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59452A"/>
                    </a:solidFill>
                    <a:ea typeface="+mn-ea"/>
                  </a:endParaRPr>
                </a:p>
              </p:txBody>
            </p:sp>
            <p:sp>
              <p:nvSpPr>
                <p:cNvPr id="112" name="Freeform 30">
                  <a:extLst>
                    <a:ext uri="{FF2B5EF4-FFF2-40B4-BE49-F238E27FC236}">
                      <a16:creationId xmlns:a16="http://schemas.microsoft.com/office/drawing/2014/main" id="{54F6E963-3665-8199-7126-10AE3C1D2C6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95725" y="-1457326"/>
                  <a:ext cx="95250" cy="130175"/>
                </a:xfrm>
                <a:custGeom>
                  <a:avLst/>
                  <a:gdLst>
                    <a:gd name="T0" fmla="*/ 92 w 106"/>
                    <a:gd name="T1" fmla="*/ 128 h 144"/>
                    <a:gd name="T2" fmla="*/ 92 w 106"/>
                    <a:gd name="T3" fmla="*/ 128 h 144"/>
                    <a:gd name="T4" fmla="*/ 53 w 106"/>
                    <a:gd name="T5" fmla="*/ 144 h 144"/>
                    <a:gd name="T6" fmla="*/ 15 w 106"/>
                    <a:gd name="T7" fmla="*/ 128 h 144"/>
                    <a:gd name="T8" fmla="*/ 1 w 106"/>
                    <a:gd name="T9" fmla="*/ 71 h 144"/>
                    <a:gd name="T10" fmla="*/ 15 w 106"/>
                    <a:gd name="T11" fmla="*/ 15 h 144"/>
                    <a:gd name="T12" fmla="*/ 53 w 106"/>
                    <a:gd name="T13" fmla="*/ 0 h 144"/>
                    <a:gd name="T14" fmla="*/ 92 w 106"/>
                    <a:gd name="T15" fmla="*/ 15 h 144"/>
                    <a:gd name="T16" fmla="*/ 106 w 106"/>
                    <a:gd name="T17" fmla="*/ 71 h 144"/>
                    <a:gd name="T18" fmla="*/ 92 w 106"/>
                    <a:gd name="T19" fmla="*/ 128 h 144"/>
                    <a:gd name="T20" fmla="*/ 71 w 106"/>
                    <a:gd name="T21" fmla="*/ 31 h 144"/>
                    <a:gd name="T22" fmla="*/ 71 w 106"/>
                    <a:gd name="T23" fmla="*/ 31 h 144"/>
                    <a:gd name="T24" fmla="*/ 53 w 106"/>
                    <a:gd name="T25" fmla="*/ 24 h 144"/>
                    <a:gd name="T26" fmla="*/ 35 w 106"/>
                    <a:gd name="T27" fmla="*/ 31 h 144"/>
                    <a:gd name="T28" fmla="*/ 29 w 106"/>
                    <a:gd name="T29" fmla="*/ 71 h 144"/>
                    <a:gd name="T30" fmla="*/ 35 w 106"/>
                    <a:gd name="T31" fmla="*/ 111 h 144"/>
                    <a:gd name="T32" fmla="*/ 53 w 106"/>
                    <a:gd name="T33" fmla="*/ 119 h 144"/>
                    <a:gd name="T34" fmla="*/ 71 w 106"/>
                    <a:gd name="T35" fmla="*/ 111 h 144"/>
                    <a:gd name="T36" fmla="*/ 78 w 106"/>
                    <a:gd name="T37" fmla="*/ 71 h 144"/>
                    <a:gd name="T38" fmla="*/ 71 w 106"/>
                    <a:gd name="T39" fmla="*/ 31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06" h="144">
                      <a:moveTo>
                        <a:pt x="92" y="128"/>
                      </a:moveTo>
                      <a:lnTo>
                        <a:pt x="92" y="128"/>
                      </a:lnTo>
                      <a:cubicBezTo>
                        <a:pt x="82" y="138"/>
                        <a:pt x="70" y="144"/>
                        <a:pt x="53" y="144"/>
                      </a:cubicBezTo>
                      <a:cubicBezTo>
                        <a:pt x="37" y="144"/>
                        <a:pt x="25" y="138"/>
                        <a:pt x="15" y="128"/>
                      </a:cubicBezTo>
                      <a:cubicBezTo>
                        <a:pt x="0" y="114"/>
                        <a:pt x="1" y="96"/>
                        <a:pt x="1" y="71"/>
                      </a:cubicBezTo>
                      <a:cubicBezTo>
                        <a:pt x="1" y="47"/>
                        <a:pt x="0" y="29"/>
                        <a:pt x="15" y="15"/>
                      </a:cubicBezTo>
                      <a:cubicBezTo>
                        <a:pt x="25" y="5"/>
                        <a:pt x="37" y="0"/>
                        <a:pt x="53" y="0"/>
                      </a:cubicBezTo>
                      <a:cubicBezTo>
                        <a:pt x="70" y="0"/>
                        <a:pt x="82" y="5"/>
                        <a:pt x="92" y="15"/>
                      </a:cubicBezTo>
                      <a:cubicBezTo>
                        <a:pt x="106" y="29"/>
                        <a:pt x="106" y="47"/>
                        <a:pt x="106" y="71"/>
                      </a:cubicBezTo>
                      <a:cubicBezTo>
                        <a:pt x="106" y="96"/>
                        <a:pt x="106" y="114"/>
                        <a:pt x="92" y="128"/>
                      </a:cubicBezTo>
                      <a:close/>
                      <a:moveTo>
                        <a:pt x="71" y="31"/>
                      </a:moveTo>
                      <a:lnTo>
                        <a:pt x="71" y="31"/>
                      </a:lnTo>
                      <a:cubicBezTo>
                        <a:pt x="67" y="27"/>
                        <a:pt x="61" y="24"/>
                        <a:pt x="53" y="24"/>
                      </a:cubicBezTo>
                      <a:cubicBezTo>
                        <a:pt x="46" y="24"/>
                        <a:pt x="39" y="27"/>
                        <a:pt x="35" y="31"/>
                      </a:cubicBezTo>
                      <a:cubicBezTo>
                        <a:pt x="30" y="37"/>
                        <a:pt x="29" y="44"/>
                        <a:pt x="29" y="71"/>
                      </a:cubicBezTo>
                      <a:cubicBezTo>
                        <a:pt x="29" y="99"/>
                        <a:pt x="30" y="105"/>
                        <a:pt x="35" y="111"/>
                      </a:cubicBezTo>
                      <a:cubicBezTo>
                        <a:pt x="39" y="116"/>
                        <a:pt x="46" y="119"/>
                        <a:pt x="53" y="119"/>
                      </a:cubicBezTo>
                      <a:cubicBezTo>
                        <a:pt x="61" y="119"/>
                        <a:pt x="67" y="116"/>
                        <a:pt x="71" y="111"/>
                      </a:cubicBezTo>
                      <a:cubicBezTo>
                        <a:pt x="77" y="105"/>
                        <a:pt x="78" y="99"/>
                        <a:pt x="78" y="71"/>
                      </a:cubicBezTo>
                      <a:cubicBezTo>
                        <a:pt x="78" y="44"/>
                        <a:pt x="77" y="37"/>
                        <a:pt x="71" y="3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59452A"/>
                    </a:solidFill>
                    <a:ea typeface="+mn-ea"/>
                  </a:endParaRPr>
                </a:p>
              </p:txBody>
            </p:sp>
            <p:sp>
              <p:nvSpPr>
                <p:cNvPr id="113" name="Freeform 31">
                  <a:extLst>
                    <a:ext uri="{FF2B5EF4-FFF2-40B4-BE49-F238E27FC236}">
                      <a16:creationId xmlns:a16="http://schemas.microsoft.com/office/drawing/2014/main" id="{ADA79A73-A89B-876E-6D70-764F9D0AE4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016375" y="-1457326"/>
                  <a:ext cx="95250" cy="128588"/>
                </a:xfrm>
                <a:custGeom>
                  <a:avLst/>
                  <a:gdLst>
                    <a:gd name="T0" fmla="*/ 75 w 107"/>
                    <a:gd name="T1" fmla="*/ 142 h 142"/>
                    <a:gd name="T2" fmla="*/ 75 w 107"/>
                    <a:gd name="T3" fmla="*/ 142 h 142"/>
                    <a:gd name="T4" fmla="*/ 47 w 107"/>
                    <a:gd name="T5" fmla="*/ 85 h 142"/>
                    <a:gd name="T6" fmla="*/ 27 w 107"/>
                    <a:gd name="T7" fmla="*/ 85 h 142"/>
                    <a:gd name="T8" fmla="*/ 27 w 107"/>
                    <a:gd name="T9" fmla="*/ 142 h 142"/>
                    <a:gd name="T10" fmla="*/ 0 w 107"/>
                    <a:gd name="T11" fmla="*/ 142 h 142"/>
                    <a:gd name="T12" fmla="*/ 0 w 107"/>
                    <a:gd name="T13" fmla="*/ 0 h 142"/>
                    <a:gd name="T14" fmla="*/ 55 w 107"/>
                    <a:gd name="T15" fmla="*/ 0 h 142"/>
                    <a:gd name="T16" fmla="*/ 102 w 107"/>
                    <a:gd name="T17" fmla="*/ 43 h 142"/>
                    <a:gd name="T18" fmla="*/ 76 w 107"/>
                    <a:gd name="T19" fmla="*/ 80 h 142"/>
                    <a:gd name="T20" fmla="*/ 107 w 107"/>
                    <a:gd name="T21" fmla="*/ 142 h 142"/>
                    <a:gd name="T22" fmla="*/ 75 w 107"/>
                    <a:gd name="T23" fmla="*/ 142 h 142"/>
                    <a:gd name="T24" fmla="*/ 54 w 107"/>
                    <a:gd name="T25" fmla="*/ 24 h 142"/>
                    <a:gd name="T26" fmla="*/ 54 w 107"/>
                    <a:gd name="T27" fmla="*/ 24 h 142"/>
                    <a:gd name="T28" fmla="*/ 27 w 107"/>
                    <a:gd name="T29" fmla="*/ 24 h 142"/>
                    <a:gd name="T30" fmla="*/ 27 w 107"/>
                    <a:gd name="T31" fmla="*/ 62 h 142"/>
                    <a:gd name="T32" fmla="*/ 54 w 107"/>
                    <a:gd name="T33" fmla="*/ 62 h 142"/>
                    <a:gd name="T34" fmla="*/ 74 w 107"/>
                    <a:gd name="T35" fmla="*/ 43 h 142"/>
                    <a:gd name="T36" fmla="*/ 54 w 107"/>
                    <a:gd name="T37" fmla="*/ 24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7" h="142">
                      <a:moveTo>
                        <a:pt x="75" y="142"/>
                      </a:moveTo>
                      <a:lnTo>
                        <a:pt x="75" y="142"/>
                      </a:lnTo>
                      <a:lnTo>
                        <a:pt x="47" y="85"/>
                      </a:lnTo>
                      <a:lnTo>
                        <a:pt x="27" y="85"/>
                      </a:lnTo>
                      <a:lnTo>
                        <a:pt x="27" y="142"/>
                      </a:lnTo>
                      <a:lnTo>
                        <a:pt x="0" y="142"/>
                      </a:lnTo>
                      <a:lnTo>
                        <a:pt x="0" y="0"/>
                      </a:lnTo>
                      <a:lnTo>
                        <a:pt x="55" y="0"/>
                      </a:lnTo>
                      <a:cubicBezTo>
                        <a:pt x="84" y="0"/>
                        <a:pt x="102" y="19"/>
                        <a:pt x="102" y="43"/>
                      </a:cubicBezTo>
                      <a:cubicBezTo>
                        <a:pt x="102" y="63"/>
                        <a:pt x="89" y="75"/>
                        <a:pt x="76" y="80"/>
                      </a:cubicBezTo>
                      <a:lnTo>
                        <a:pt x="107" y="142"/>
                      </a:lnTo>
                      <a:lnTo>
                        <a:pt x="75" y="142"/>
                      </a:lnTo>
                      <a:close/>
                      <a:moveTo>
                        <a:pt x="54" y="24"/>
                      </a:moveTo>
                      <a:lnTo>
                        <a:pt x="54" y="24"/>
                      </a:lnTo>
                      <a:lnTo>
                        <a:pt x="27" y="24"/>
                      </a:lnTo>
                      <a:lnTo>
                        <a:pt x="27" y="62"/>
                      </a:lnTo>
                      <a:lnTo>
                        <a:pt x="54" y="62"/>
                      </a:lnTo>
                      <a:cubicBezTo>
                        <a:pt x="66" y="62"/>
                        <a:pt x="74" y="54"/>
                        <a:pt x="74" y="43"/>
                      </a:cubicBezTo>
                      <a:cubicBezTo>
                        <a:pt x="74" y="32"/>
                        <a:pt x="66" y="24"/>
                        <a:pt x="54" y="24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59452A"/>
                    </a:solidFill>
                    <a:ea typeface="+mn-ea"/>
                  </a:endParaRPr>
                </a:p>
              </p:txBody>
            </p:sp>
            <p:sp>
              <p:nvSpPr>
                <p:cNvPr id="114" name="Freeform 32">
                  <a:extLst>
                    <a:ext uri="{FF2B5EF4-FFF2-40B4-BE49-F238E27FC236}">
                      <a16:creationId xmlns:a16="http://schemas.microsoft.com/office/drawing/2014/main" id="{1B28F2F3-A669-4223-3B78-2A98D372A6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2738" y="-1457326"/>
                  <a:ext cx="92075" cy="128588"/>
                </a:xfrm>
                <a:custGeom>
                  <a:avLst/>
                  <a:gdLst>
                    <a:gd name="T0" fmla="*/ 0 w 103"/>
                    <a:gd name="T1" fmla="*/ 0 h 142"/>
                    <a:gd name="T2" fmla="*/ 0 w 103"/>
                    <a:gd name="T3" fmla="*/ 0 h 142"/>
                    <a:gd name="T4" fmla="*/ 0 w 103"/>
                    <a:gd name="T5" fmla="*/ 24 h 142"/>
                    <a:gd name="T6" fmla="*/ 38 w 103"/>
                    <a:gd name="T7" fmla="*/ 24 h 142"/>
                    <a:gd name="T8" fmla="*/ 38 w 103"/>
                    <a:gd name="T9" fmla="*/ 142 h 142"/>
                    <a:gd name="T10" fmla="*/ 65 w 103"/>
                    <a:gd name="T11" fmla="*/ 142 h 142"/>
                    <a:gd name="T12" fmla="*/ 65 w 103"/>
                    <a:gd name="T13" fmla="*/ 24 h 142"/>
                    <a:gd name="T14" fmla="*/ 103 w 103"/>
                    <a:gd name="T15" fmla="*/ 24 h 142"/>
                    <a:gd name="T16" fmla="*/ 103 w 103"/>
                    <a:gd name="T17" fmla="*/ 0 h 142"/>
                    <a:gd name="T18" fmla="*/ 0 w 103"/>
                    <a:gd name="T19" fmla="*/ 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3" h="14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38" y="24"/>
                      </a:lnTo>
                      <a:lnTo>
                        <a:pt x="38" y="142"/>
                      </a:lnTo>
                      <a:lnTo>
                        <a:pt x="65" y="142"/>
                      </a:lnTo>
                      <a:lnTo>
                        <a:pt x="65" y="24"/>
                      </a:lnTo>
                      <a:lnTo>
                        <a:pt x="103" y="24"/>
                      </a:lnTo>
                      <a:lnTo>
                        <a:pt x="10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59452A"/>
                    </a:solidFill>
                    <a:ea typeface="+mn-ea"/>
                  </a:endParaRPr>
                </a:p>
              </p:txBody>
            </p:sp>
          </p:grp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E3BFD0C0-3E07-57EE-0891-57F35367A574}"/>
                  </a:ext>
                </a:extLst>
              </p:cNvPr>
              <p:cNvSpPr/>
              <p:nvPr/>
            </p:nvSpPr>
            <p:spPr>
              <a:xfrm>
                <a:off x="2917894" y="3660748"/>
                <a:ext cx="338041" cy="24771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91" name="Emptying">
                <a:extLst>
                  <a:ext uri="{FF2B5EF4-FFF2-40B4-BE49-F238E27FC236}">
                    <a16:creationId xmlns:a16="http://schemas.microsoft.com/office/drawing/2014/main" id="{4449C52D-155F-6EE8-786E-EC75D8851C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8566" y="3722851"/>
                <a:ext cx="847725" cy="130175"/>
                <a:chOff x="2265363" y="-819151"/>
                <a:chExt cx="847725" cy="130175"/>
              </a:xfrm>
            </p:grpSpPr>
            <p:sp>
              <p:nvSpPr>
                <p:cNvPr id="98" name="Freeform 16">
                  <a:extLst>
                    <a:ext uri="{FF2B5EF4-FFF2-40B4-BE49-F238E27FC236}">
                      <a16:creationId xmlns:a16="http://schemas.microsoft.com/office/drawing/2014/main" id="{F7D301A8-1DC5-E2B5-88AE-207ADF228D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363" y="-819151"/>
                  <a:ext cx="84138" cy="128588"/>
                </a:xfrm>
                <a:custGeom>
                  <a:avLst/>
                  <a:gdLst>
                    <a:gd name="T0" fmla="*/ 0 w 94"/>
                    <a:gd name="T1" fmla="*/ 2147483646 h 142"/>
                    <a:gd name="T2" fmla="*/ 0 w 94"/>
                    <a:gd name="T3" fmla="*/ 2147483646 h 142"/>
                    <a:gd name="T4" fmla="*/ 0 w 94"/>
                    <a:gd name="T5" fmla="*/ 0 h 142"/>
                    <a:gd name="T6" fmla="*/ 2147483646 w 94"/>
                    <a:gd name="T7" fmla="*/ 0 h 142"/>
                    <a:gd name="T8" fmla="*/ 2147483646 w 94"/>
                    <a:gd name="T9" fmla="*/ 2147483646 h 142"/>
                    <a:gd name="T10" fmla="*/ 2147483646 w 94"/>
                    <a:gd name="T11" fmla="*/ 2147483646 h 142"/>
                    <a:gd name="T12" fmla="*/ 2147483646 w 94"/>
                    <a:gd name="T13" fmla="*/ 2147483646 h 142"/>
                    <a:gd name="T14" fmla="*/ 2147483646 w 94"/>
                    <a:gd name="T15" fmla="*/ 2147483646 h 142"/>
                    <a:gd name="T16" fmla="*/ 2147483646 w 94"/>
                    <a:gd name="T17" fmla="*/ 2147483646 h 142"/>
                    <a:gd name="T18" fmla="*/ 2147483646 w 94"/>
                    <a:gd name="T19" fmla="*/ 2147483646 h 142"/>
                    <a:gd name="T20" fmla="*/ 2147483646 w 94"/>
                    <a:gd name="T21" fmla="*/ 2147483646 h 142"/>
                    <a:gd name="T22" fmla="*/ 2147483646 w 94"/>
                    <a:gd name="T23" fmla="*/ 2147483646 h 142"/>
                    <a:gd name="T24" fmla="*/ 2147483646 w 94"/>
                    <a:gd name="T25" fmla="*/ 2147483646 h 142"/>
                    <a:gd name="T26" fmla="*/ 0 w 94"/>
                    <a:gd name="T27" fmla="*/ 2147483646 h 14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4" h="142">
                      <a:moveTo>
                        <a:pt x="0" y="142"/>
                      </a:moveTo>
                      <a:lnTo>
                        <a:pt x="0" y="142"/>
                      </a:lnTo>
                      <a:lnTo>
                        <a:pt x="0" y="0"/>
                      </a:lnTo>
                      <a:lnTo>
                        <a:pt x="94" y="0"/>
                      </a:lnTo>
                      <a:lnTo>
                        <a:pt x="94" y="25"/>
                      </a:lnTo>
                      <a:lnTo>
                        <a:pt x="28" y="25"/>
                      </a:lnTo>
                      <a:lnTo>
                        <a:pt x="28" y="58"/>
                      </a:lnTo>
                      <a:lnTo>
                        <a:pt x="84" y="58"/>
                      </a:lnTo>
                      <a:lnTo>
                        <a:pt x="84" y="83"/>
                      </a:lnTo>
                      <a:lnTo>
                        <a:pt x="28" y="83"/>
                      </a:lnTo>
                      <a:lnTo>
                        <a:pt x="28" y="118"/>
                      </a:lnTo>
                      <a:lnTo>
                        <a:pt x="94" y="118"/>
                      </a:lnTo>
                      <a:lnTo>
                        <a:pt x="94" y="142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17">
                  <a:extLst>
                    <a:ext uri="{FF2B5EF4-FFF2-40B4-BE49-F238E27FC236}">
                      <a16:creationId xmlns:a16="http://schemas.microsoft.com/office/drawing/2014/main" id="{B1C284F8-69B5-22F7-FDDE-46D3388092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1725" y="-819151"/>
                  <a:ext cx="115888" cy="128588"/>
                </a:xfrm>
                <a:custGeom>
                  <a:avLst/>
                  <a:gdLst>
                    <a:gd name="T0" fmla="*/ 2147483646 w 129"/>
                    <a:gd name="T1" fmla="*/ 2147483646 h 142"/>
                    <a:gd name="T2" fmla="*/ 2147483646 w 129"/>
                    <a:gd name="T3" fmla="*/ 2147483646 h 142"/>
                    <a:gd name="T4" fmla="*/ 2147483646 w 129"/>
                    <a:gd name="T5" fmla="*/ 2147483646 h 142"/>
                    <a:gd name="T6" fmla="*/ 2147483646 w 129"/>
                    <a:gd name="T7" fmla="*/ 2147483646 h 142"/>
                    <a:gd name="T8" fmla="*/ 2147483646 w 129"/>
                    <a:gd name="T9" fmla="*/ 2147483646 h 142"/>
                    <a:gd name="T10" fmla="*/ 2147483646 w 129"/>
                    <a:gd name="T11" fmla="*/ 2147483646 h 142"/>
                    <a:gd name="T12" fmla="*/ 2147483646 w 129"/>
                    <a:gd name="T13" fmla="*/ 2147483646 h 142"/>
                    <a:gd name="T14" fmla="*/ 0 w 129"/>
                    <a:gd name="T15" fmla="*/ 2147483646 h 142"/>
                    <a:gd name="T16" fmla="*/ 0 w 129"/>
                    <a:gd name="T17" fmla="*/ 0 h 142"/>
                    <a:gd name="T18" fmla="*/ 2147483646 w 129"/>
                    <a:gd name="T19" fmla="*/ 0 h 142"/>
                    <a:gd name="T20" fmla="*/ 2147483646 w 129"/>
                    <a:gd name="T21" fmla="*/ 2147483646 h 142"/>
                    <a:gd name="T22" fmla="*/ 2147483646 w 129"/>
                    <a:gd name="T23" fmla="*/ 0 h 142"/>
                    <a:gd name="T24" fmla="*/ 2147483646 w 129"/>
                    <a:gd name="T25" fmla="*/ 0 h 142"/>
                    <a:gd name="T26" fmla="*/ 2147483646 w 129"/>
                    <a:gd name="T27" fmla="*/ 2147483646 h 142"/>
                    <a:gd name="T28" fmla="*/ 2147483646 w 129"/>
                    <a:gd name="T29" fmla="*/ 2147483646 h 14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9" h="142">
                      <a:moveTo>
                        <a:pt x="101" y="142"/>
                      </a:moveTo>
                      <a:lnTo>
                        <a:pt x="101" y="142"/>
                      </a:lnTo>
                      <a:lnTo>
                        <a:pt x="101" y="59"/>
                      </a:lnTo>
                      <a:lnTo>
                        <a:pt x="74" y="113"/>
                      </a:lnTo>
                      <a:lnTo>
                        <a:pt x="55" y="113"/>
                      </a:lnTo>
                      <a:lnTo>
                        <a:pt x="28" y="59"/>
                      </a:lnTo>
                      <a:lnTo>
                        <a:pt x="28" y="142"/>
                      </a:lnTo>
                      <a:lnTo>
                        <a:pt x="0" y="142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64" y="77"/>
                      </a:lnTo>
                      <a:lnTo>
                        <a:pt x="101" y="0"/>
                      </a:lnTo>
                      <a:lnTo>
                        <a:pt x="129" y="0"/>
                      </a:lnTo>
                      <a:lnTo>
                        <a:pt x="129" y="142"/>
                      </a:lnTo>
                      <a:lnTo>
                        <a:pt x="101" y="1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18">
                  <a:extLst>
                    <a:ext uri="{FF2B5EF4-FFF2-40B4-BE49-F238E27FC236}">
                      <a16:creationId xmlns:a16="http://schemas.microsoft.com/office/drawing/2014/main" id="{3A5443CA-4E30-9D65-40C5-D79335B378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16188" y="-819151"/>
                  <a:ext cx="90488" cy="128588"/>
                </a:xfrm>
                <a:custGeom>
                  <a:avLst/>
                  <a:gdLst>
                    <a:gd name="T0" fmla="*/ 2147483646 w 102"/>
                    <a:gd name="T1" fmla="*/ 2147483646 h 142"/>
                    <a:gd name="T2" fmla="*/ 2147483646 w 102"/>
                    <a:gd name="T3" fmla="*/ 2147483646 h 142"/>
                    <a:gd name="T4" fmla="*/ 2147483646 w 102"/>
                    <a:gd name="T5" fmla="*/ 2147483646 h 142"/>
                    <a:gd name="T6" fmla="*/ 2147483646 w 102"/>
                    <a:gd name="T7" fmla="*/ 2147483646 h 142"/>
                    <a:gd name="T8" fmla="*/ 0 w 102"/>
                    <a:gd name="T9" fmla="*/ 2147483646 h 142"/>
                    <a:gd name="T10" fmla="*/ 0 w 102"/>
                    <a:gd name="T11" fmla="*/ 0 h 142"/>
                    <a:gd name="T12" fmla="*/ 2147483646 w 102"/>
                    <a:gd name="T13" fmla="*/ 0 h 142"/>
                    <a:gd name="T14" fmla="*/ 2147483646 w 102"/>
                    <a:gd name="T15" fmla="*/ 2147483646 h 142"/>
                    <a:gd name="T16" fmla="*/ 2147483646 w 102"/>
                    <a:gd name="T17" fmla="*/ 2147483646 h 142"/>
                    <a:gd name="T18" fmla="*/ 2147483646 w 102"/>
                    <a:gd name="T19" fmla="*/ 2147483646 h 142"/>
                    <a:gd name="T20" fmla="*/ 2147483646 w 102"/>
                    <a:gd name="T21" fmla="*/ 2147483646 h 142"/>
                    <a:gd name="T22" fmla="*/ 2147483646 w 102"/>
                    <a:gd name="T23" fmla="*/ 2147483646 h 142"/>
                    <a:gd name="T24" fmla="*/ 2147483646 w 102"/>
                    <a:gd name="T25" fmla="*/ 2147483646 h 142"/>
                    <a:gd name="T26" fmla="*/ 2147483646 w 102"/>
                    <a:gd name="T27" fmla="*/ 2147483646 h 142"/>
                    <a:gd name="T28" fmla="*/ 2147483646 w 102"/>
                    <a:gd name="T29" fmla="*/ 2147483646 h 142"/>
                    <a:gd name="T30" fmla="*/ 2147483646 w 102"/>
                    <a:gd name="T31" fmla="*/ 2147483646 h 14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02" h="142">
                      <a:moveTo>
                        <a:pt x="55" y="89"/>
                      </a:moveTo>
                      <a:lnTo>
                        <a:pt x="55" y="89"/>
                      </a:lnTo>
                      <a:lnTo>
                        <a:pt x="28" y="89"/>
                      </a:lnTo>
                      <a:lnTo>
                        <a:pt x="28" y="142"/>
                      </a:lnTo>
                      <a:lnTo>
                        <a:pt x="0" y="142"/>
                      </a:lnTo>
                      <a:lnTo>
                        <a:pt x="0" y="0"/>
                      </a:lnTo>
                      <a:lnTo>
                        <a:pt x="55" y="0"/>
                      </a:lnTo>
                      <a:cubicBezTo>
                        <a:pt x="84" y="0"/>
                        <a:pt x="102" y="20"/>
                        <a:pt x="102" y="44"/>
                      </a:cubicBezTo>
                      <a:cubicBezTo>
                        <a:pt x="102" y="68"/>
                        <a:pt x="84" y="89"/>
                        <a:pt x="55" y="89"/>
                      </a:cubicBezTo>
                      <a:close/>
                      <a:moveTo>
                        <a:pt x="54" y="25"/>
                      </a:moveTo>
                      <a:lnTo>
                        <a:pt x="54" y="25"/>
                      </a:lnTo>
                      <a:lnTo>
                        <a:pt x="28" y="25"/>
                      </a:lnTo>
                      <a:lnTo>
                        <a:pt x="28" y="64"/>
                      </a:lnTo>
                      <a:lnTo>
                        <a:pt x="54" y="64"/>
                      </a:lnTo>
                      <a:cubicBezTo>
                        <a:pt x="66" y="64"/>
                        <a:pt x="74" y="56"/>
                        <a:pt x="74" y="44"/>
                      </a:cubicBezTo>
                      <a:cubicBezTo>
                        <a:pt x="74" y="33"/>
                        <a:pt x="66" y="25"/>
                        <a:pt x="54" y="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19">
                  <a:extLst>
                    <a:ext uri="{FF2B5EF4-FFF2-40B4-BE49-F238E27FC236}">
                      <a16:creationId xmlns:a16="http://schemas.microsoft.com/office/drawing/2014/main" id="{C36B981F-FCBC-F38E-6B1C-C0FB4232F5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0963" y="-819151"/>
                  <a:ext cx="90488" cy="128588"/>
                </a:xfrm>
                <a:custGeom>
                  <a:avLst/>
                  <a:gdLst>
                    <a:gd name="T0" fmla="*/ 2147483646 w 102"/>
                    <a:gd name="T1" fmla="*/ 2147483646 h 142"/>
                    <a:gd name="T2" fmla="*/ 2147483646 w 102"/>
                    <a:gd name="T3" fmla="*/ 2147483646 h 142"/>
                    <a:gd name="T4" fmla="*/ 2147483646 w 102"/>
                    <a:gd name="T5" fmla="*/ 2147483646 h 142"/>
                    <a:gd name="T6" fmla="*/ 2147483646 w 102"/>
                    <a:gd name="T7" fmla="*/ 2147483646 h 142"/>
                    <a:gd name="T8" fmla="*/ 2147483646 w 102"/>
                    <a:gd name="T9" fmla="*/ 2147483646 h 142"/>
                    <a:gd name="T10" fmla="*/ 0 w 102"/>
                    <a:gd name="T11" fmla="*/ 2147483646 h 142"/>
                    <a:gd name="T12" fmla="*/ 0 w 102"/>
                    <a:gd name="T13" fmla="*/ 0 h 142"/>
                    <a:gd name="T14" fmla="*/ 2147483646 w 102"/>
                    <a:gd name="T15" fmla="*/ 0 h 142"/>
                    <a:gd name="T16" fmla="*/ 2147483646 w 102"/>
                    <a:gd name="T17" fmla="*/ 2147483646 h 142"/>
                    <a:gd name="T18" fmla="*/ 2147483646 w 102"/>
                    <a:gd name="T19" fmla="*/ 2147483646 h 14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2" h="142">
                      <a:moveTo>
                        <a:pt x="65" y="25"/>
                      </a:moveTo>
                      <a:lnTo>
                        <a:pt x="65" y="25"/>
                      </a:lnTo>
                      <a:lnTo>
                        <a:pt x="65" y="142"/>
                      </a:lnTo>
                      <a:lnTo>
                        <a:pt x="37" y="142"/>
                      </a:lnTo>
                      <a:lnTo>
                        <a:pt x="37" y="25"/>
                      </a:lnTo>
                      <a:lnTo>
                        <a:pt x="0" y="25"/>
                      </a:lnTo>
                      <a:lnTo>
                        <a:pt x="0" y="0"/>
                      </a:lnTo>
                      <a:lnTo>
                        <a:pt x="102" y="0"/>
                      </a:lnTo>
                      <a:lnTo>
                        <a:pt x="102" y="25"/>
                      </a:lnTo>
                      <a:lnTo>
                        <a:pt x="65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20">
                  <a:extLst>
                    <a:ext uri="{FF2B5EF4-FFF2-40B4-BE49-F238E27FC236}">
                      <a16:creationId xmlns:a16="http://schemas.microsoft.com/office/drawing/2014/main" id="{BEC3F118-5E72-9B00-2366-B50DD86388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5738" y="-819151"/>
                  <a:ext cx="100013" cy="128588"/>
                </a:xfrm>
                <a:custGeom>
                  <a:avLst/>
                  <a:gdLst>
                    <a:gd name="T0" fmla="*/ 2147483646 w 113"/>
                    <a:gd name="T1" fmla="*/ 2147483646 h 142"/>
                    <a:gd name="T2" fmla="*/ 2147483646 w 113"/>
                    <a:gd name="T3" fmla="*/ 2147483646 h 142"/>
                    <a:gd name="T4" fmla="*/ 2147483646 w 113"/>
                    <a:gd name="T5" fmla="*/ 2147483646 h 142"/>
                    <a:gd name="T6" fmla="*/ 2147483646 w 113"/>
                    <a:gd name="T7" fmla="*/ 2147483646 h 142"/>
                    <a:gd name="T8" fmla="*/ 2147483646 w 113"/>
                    <a:gd name="T9" fmla="*/ 2147483646 h 142"/>
                    <a:gd name="T10" fmla="*/ 0 w 113"/>
                    <a:gd name="T11" fmla="*/ 0 h 142"/>
                    <a:gd name="T12" fmla="*/ 2147483646 w 113"/>
                    <a:gd name="T13" fmla="*/ 0 h 142"/>
                    <a:gd name="T14" fmla="*/ 2147483646 w 113"/>
                    <a:gd name="T15" fmla="*/ 2147483646 h 142"/>
                    <a:gd name="T16" fmla="*/ 2147483646 w 113"/>
                    <a:gd name="T17" fmla="*/ 0 h 142"/>
                    <a:gd name="T18" fmla="*/ 2147483646 w 113"/>
                    <a:gd name="T19" fmla="*/ 0 h 142"/>
                    <a:gd name="T20" fmla="*/ 2147483646 w 113"/>
                    <a:gd name="T21" fmla="*/ 2147483646 h 1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3" h="142">
                      <a:moveTo>
                        <a:pt x="70" y="84"/>
                      </a:moveTo>
                      <a:lnTo>
                        <a:pt x="70" y="84"/>
                      </a:lnTo>
                      <a:lnTo>
                        <a:pt x="70" y="142"/>
                      </a:lnTo>
                      <a:lnTo>
                        <a:pt x="43" y="142"/>
                      </a:lnTo>
                      <a:lnTo>
                        <a:pt x="43" y="84"/>
                      </a:ln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57" y="57"/>
                      </a:lnTo>
                      <a:lnTo>
                        <a:pt x="83" y="0"/>
                      </a:lnTo>
                      <a:lnTo>
                        <a:pt x="113" y="0"/>
                      </a:lnTo>
                      <a:lnTo>
                        <a:pt x="70" y="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21">
                  <a:extLst>
                    <a:ext uri="{FF2B5EF4-FFF2-40B4-BE49-F238E27FC236}">
                      <a16:creationId xmlns:a16="http://schemas.microsoft.com/office/drawing/2014/main" id="{1A321D08-262A-C8F7-0E09-3DB2A3289B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3" y="-819151"/>
                  <a:ext cx="25400" cy="128588"/>
                </a:xfrm>
                <a:custGeom>
                  <a:avLst/>
                  <a:gdLst>
                    <a:gd name="T0" fmla="*/ 0 w 28"/>
                    <a:gd name="T1" fmla="*/ 0 h 142"/>
                    <a:gd name="T2" fmla="*/ 0 w 28"/>
                    <a:gd name="T3" fmla="*/ 0 h 142"/>
                    <a:gd name="T4" fmla="*/ 2147483646 w 28"/>
                    <a:gd name="T5" fmla="*/ 0 h 142"/>
                    <a:gd name="T6" fmla="*/ 2147483646 w 28"/>
                    <a:gd name="T7" fmla="*/ 2147483646 h 142"/>
                    <a:gd name="T8" fmla="*/ 0 w 28"/>
                    <a:gd name="T9" fmla="*/ 2147483646 h 142"/>
                    <a:gd name="T10" fmla="*/ 0 w 28"/>
                    <a:gd name="T11" fmla="*/ 0 h 1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8" h="14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142"/>
                      </a:lnTo>
                      <a:lnTo>
                        <a:pt x="0" y="1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22">
                  <a:extLst>
                    <a:ext uri="{FF2B5EF4-FFF2-40B4-BE49-F238E27FC236}">
                      <a16:creationId xmlns:a16="http://schemas.microsoft.com/office/drawing/2014/main" id="{2CC41EDE-C367-DA18-B929-9BD4DB290C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7188" y="-819151"/>
                  <a:ext cx="96838" cy="128588"/>
                </a:xfrm>
                <a:custGeom>
                  <a:avLst/>
                  <a:gdLst>
                    <a:gd name="T0" fmla="*/ 2147483646 w 109"/>
                    <a:gd name="T1" fmla="*/ 2147483646 h 142"/>
                    <a:gd name="T2" fmla="*/ 2147483646 w 109"/>
                    <a:gd name="T3" fmla="*/ 2147483646 h 142"/>
                    <a:gd name="T4" fmla="*/ 2147483646 w 109"/>
                    <a:gd name="T5" fmla="*/ 2147483646 h 142"/>
                    <a:gd name="T6" fmla="*/ 2147483646 w 109"/>
                    <a:gd name="T7" fmla="*/ 2147483646 h 142"/>
                    <a:gd name="T8" fmla="*/ 0 w 109"/>
                    <a:gd name="T9" fmla="*/ 2147483646 h 142"/>
                    <a:gd name="T10" fmla="*/ 0 w 109"/>
                    <a:gd name="T11" fmla="*/ 0 h 142"/>
                    <a:gd name="T12" fmla="*/ 2147483646 w 109"/>
                    <a:gd name="T13" fmla="*/ 0 h 142"/>
                    <a:gd name="T14" fmla="*/ 2147483646 w 109"/>
                    <a:gd name="T15" fmla="*/ 2147483646 h 142"/>
                    <a:gd name="T16" fmla="*/ 2147483646 w 109"/>
                    <a:gd name="T17" fmla="*/ 0 h 142"/>
                    <a:gd name="T18" fmla="*/ 2147483646 w 109"/>
                    <a:gd name="T19" fmla="*/ 0 h 142"/>
                    <a:gd name="T20" fmla="*/ 2147483646 w 109"/>
                    <a:gd name="T21" fmla="*/ 2147483646 h 142"/>
                    <a:gd name="T22" fmla="*/ 2147483646 w 109"/>
                    <a:gd name="T23" fmla="*/ 2147483646 h 14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09" h="142">
                      <a:moveTo>
                        <a:pt x="84" y="142"/>
                      </a:moveTo>
                      <a:lnTo>
                        <a:pt x="84" y="142"/>
                      </a:lnTo>
                      <a:lnTo>
                        <a:pt x="28" y="55"/>
                      </a:lnTo>
                      <a:lnTo>
                        <a:pt x="28" y="142"/>
                      </a:lnTo>
                      <a:lnTo>
                        <a:pt x="0" y="142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81" y="87"/>
                      </a:lnTo>
                      <a:lnTo>
                        <a:pt x="81" y="0"/>
                      </a:lnTo>
                      <a:lnTo>
                        <a:pt x="109" y="0"/>
                      </a:lnTo>
                      <a:lnTo>
                        <a:pt x="109" y="142"/>
                      </a:lnTo>
                      <a:lnTo>
                        <a:pt x="84" y="1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23">
                  <a:extLst>
                    <a:ext uri="{FF2B5EF4-FFF2-40B4-BE49-F238E27FC236}">
                      <a16:creationId xmlns:a16="http://schemas.microsoft.com/office/drawing/2014/main" id="{C78AE0EE-AB49-5059-C401-3A4AE8305B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7838" y="-819151"/>
                  <a:ext cx="95250" cy="130175"/>
                </a:xfrm>
                <a:custGeom>
                  <a:avLst/>
                  <a:gdLst>
                    <a:gd name="T0" fmla="*/ 2147483646 w 107"/>
                    <a:gd name="T1" fmla="*/ 2147483646 h 145"/>
                    <a:gd name="T2" fmla="*/ 2147483646 w 107"/>
                    <a:gd name="T3" fmla="*/ 2147483646 h 145"/>
                    <a:gd name="T4" fmla="*/ 2147483646 w 107"/>
                    <a:gd name="T5" fmla="*/ 2147483646 h 145"/>
                    <a:gd name="T6" fmla="*/ 2147483646 w 107"/>
                    <a:gd name="T7" fmla="*/ 2147483646 h 145"/>
                    <a:gd name="T8" fmla="*/ 2147483646 w 107"/>
                    <a:gd name="T9" fmla="*/ 2147483646 h 145"/>
                    <a:gd name="T10" fmla="*/ 2147483646 w 107"/>
                    <a:gd name="T11" fmla="*/ 2147483646 h 145"/>
                    <a:gd name="T12" fmla="*/ 2147483646 w 107"/>
                    <a:gd name="T13" fmla="*/ 0 h 145"/>
                    <a:gd name="T14" fmla="*/ 2147483646 w 107"/>
                    <a:gd name="T15" fmla="*/ 2147483646 h 145"/>
                    <a:gd name="T16" fmla="*/ 2147483646 w 107"/>
                    <a:gd name="T17" fmla="*/ 2147483646 h 145"/>
                    <a:gd name="T18" fmla="*/ 2147483646 w 107"/>
                    <a:gd name="T19" fmla="*/ 2147483646 h 145"/>
                    <a:gd name="T20" fmla="*/ 2147483646 w 107"/>
                    <a:gd name="T21" fmla="*/ 2147483646 h 145"/>
                    <a:gd name="T22" fmla="*/ 2147483646 w 107"/>
                    <a:gd name="T23" fmla="*/ 2147483646 h 145"/>
                    <a:gd name="T24" fmla="*/ 2147483646 w 107"/>
                    <a:gd name="T25" fmla="*/ 2147483646 h 145"/>
                    <a:gd name="T26" fmla="*/ 2147483646 w 107"/>
                    <a:gd name="T27" fmla="*/ 2147483646 h 145"/>
                    <a:gd name="T28" fmla="*/ 2147483646 w 107"/>
                    <a:gd name="T29" fmla="*/ 2147483646 h 145"/>
                    <a:gd name="T30" fmla="*/ 2147483646 w 107"/>
                    <a:gd name="T31" fmla="*/ 2147483646 h 145"/>
                    <a:gd name="T32" fmla="*/ 2147483646 w 107"/>
                    <a:gd name="T33" fmla="*/ 2147483646 h 145"/>
                    <a:gd name="T34" fmla="*/ 2147483646 w 107"/>
                    <a:gd name="T35" fmla="*/ 2147483646 h 145"/>
                    <a:gd name="T36" fmla="*/ 2147483646 w 107"/>
                    <a:gd name="T37" fmla="*/ 2147483646 h 145"/>
                    <a:gd name="T38" fmla="*/ 2147483646 w 107"/>
                    <a:gd name="T39" fmla="*/ 2147483646 h 145"/>
                    <a:gd name="T40" fmla="*/ 2147483646 w 107"/>
                    <a:gd name="T41" fmla="*/ 2147483646 h 145"/>
                    <a:gd name="T42" fmla="*/ 2147483646 w 107"/>
                    <a:gd name="T43" fmla="*/ 2147483646 h 14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7" h="145">
                      <a:moveTo>
                        <a:pt x="93" y="128"/>
                      </a:moveTo>
                      <a:lnTo>
                        <a:pt x="93" y="128"/>
                      </a:lnTo>
                      <a:cubicBezTo>
                        <a:pt x="82" y="140"/>
                        <a:pt x="68" y="145"/>
                        <a:pt x="53" y="145"/>
                      </a:cubicBezTo>
                      <a:cubicBezTo>
                        <a:pt x="38" y="145"/>
                        <a:pt x="25" y="139"/>
                        <a:pt x="15" y="129"/>
                      </a:cubicBezTo>
                      <a:cubicBezTo>
                        <a:pt x="0" y="115"/>
                        <a:pt x="1" y="97"/>
                        <a:pt x="1" y="72"/>
                      </a:cubicBezTo>
                      <a:cubicBezTo>
                        <a:pt x="1" y="48"/>
                        <a:pt x="0" y="30"/>
                        <a:pt x="15" y="15"/>
                      </a:cubicBezTo>
                      <a:cubicBezTo>
                        <a:pt x="25" y="5"/>
                        <a:pt x="37" y="0"/>
                        <a:pt x="53" y="0"/>
                      </a:cubicBezTo>
                      <a:cubicBezTo>
                        <a:pt x="86" y="0"/>
                        <a:pt x="103" y="21"/>
                        <a:pt x="107" y="45"/>
                      </a:cubicBezTo>
                      <a:lnTo>
                        <a:pt x="79" y="45"/>
                      </a:lnTo>
                      <a:cubicBezTo>
                        <a:pt x="76" y="32"/>
                        <a:pt x="67" y="25"/>
                        <a:pt x="53" y="25"/>
                      </a:cubicBezTo>
                      <a:cubicBezTo>
                        <a:pt x="46" y="25"/>
                        <a:pt x="39" y="28"/>
                        <a:pt x="35" y="32"/>
                      </a:cubicBezTo>
                      <a:cubicBezTo>
                        <a:pt x="30" y="38"/>
                        <a:pt x="29" y="45"/>
                        <a:pt x="29" y="72"/>
                      </a:cubicBezTo>
                      <a:cubicBezTo>
                        <a:pt x="29" y="100"/>
                        <a:pt x="30" y="106"/>
                        <a:pt x="35" y="112"/>
                      </a:cubicBezTo>
                      <a:cubicBezTo>
                        <a:pt x="39" y="117"/>
                        <a:pt x="46" y="120"/>
                        <a:pt x="53" y="120"/>
                      </a:cubicBezTo>
                      <a:cubicBezTo>
                        <a:pt x="62" y="120"/>
                        <a:pt x="68" y="117"/>
                        <a:pt x="73" y="112"/>
                      </a:cubicBezTo>
                      <a:cubicBezTo>
                        <a:pt x="78" y="107"/>
                        <a:pt x="79" y="100"/>
                        <a:pt x="79" y="93"/>
                      </a:cubicBezTo>
                      <a:lnTo>
                        <a:pt x="79" y="87"/>
                      </a:lnTo>
                      <a:lnTo>
                        <a:pt x="53" y="87"/>
                      </a:lnTo>
                      <a:lnTo>
                        <a:pt x="53" y="64"/>
                      </a:lnTo>
                      <a:lnTo>
                        <a:pt x="107" y="64"/>
                      </a:lnTo>
                      <a:lnTo>
                        <a:pt x="107" y="85"/>
                      </a:lnTo>
                      <a:cubicBezTo>
                        <a:pt x="107" y="106"/>
                        <a:pt x="103" y="118"/>
                        <a:pt x="93" y="1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" name="Chevrons">
                <a:extLst>
                  <a:ext uri="{FF2B5EF4-FFF2-40B4-BE49-F238E27FC236}">
                    <a16:creationId xmlns:a16="http://schemas.microsoft.com/office/drawing/2014/main" id="{4C66DA2A-AAE4-987A-282C-BC880D661C10}"/>
                  </a:ext>
                </a:extLst>
              </p:cNvPr>
              <p:cNvGrpSpPr/>
              <p:nvPr/>
            </p:nvGrpSpPr>
            <p:grpSpPr>
              <a:xfrm>
                <a:off x="2410762" y="3751333"/>
                <a:ext cx="144830" cy="74486"/>
                <a:chOff x="2161030" y="1128534"/>
                <a:chExt cx="144830" cy="74486"/>
              </a:xfrm>
              <a:solidFill>
                <a:schemeClr val="bg1"/>
              </a:solidFill>
            </p:grpSpPr>
            <p:sp>
              <p:nvSpPr>
                <p:cNvPr id="96" name="Chevron 195">
                  <a:extLst>
                    <a:ext uri="{FF2B5EF4-FFF2-40B4-BE49-F238E27FC236}">
                      <a16:creationId xmlns:a16="http://schemas.microsoft.com/office/drawing/2014/main" id="{AA959702-8EB8-E813-6C17-232649EF948E}"/>
                    </a:ext>
                  </a:extLst>
                </p:cNvPr>
                <p:cNvSpPr/>
                <p:nvPr/>
              </p:nvSpPr>
              <p:spPr>
                <a:xfrm>
                  <a:off x="2161030" y="1128534"/>
                  <a:ext cx="74486" cy="74486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7" name="Chevron 196">
                  <a:extLst>
                    <a:ext uri="{FF2B5EF4-FFF2-40B4-BE49-F238E27FC236}">
                      <a16:creationId xmlns:a16="http://schemas.microsoft.com/office/drawing/2014/main" id="{830A625B-AF2D-2FEE-1E86-FD26F908F57E}"/>
                    </a:ext>
                  </a:extLst>
                </p:cNvPr>
                <p:cNvSpPr/>
                <p:nvPr/>
              </p:nvSpPr>
              <p:spPr>
                <a:xfrm>
                  <a:off x="2231374" y="1128534"/>
                  <a:ext cx="74486" cy="74486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93" name="Chevrons">
                <a:extLst>
                  <a:ext uri="{FF2B5EF4-FFF2-40B4-BE49-F238E27FC236}">
                    <a16:creationId xmlns:a16="http://schemas.microsoft.com/office/drawing/2014/main" id="{A213E2E7-5DE4-A62C-0F12-9810C50E7430}"/>
                  </a:ext>
                </a:extLst>
              </p:cNvPr>
              <p:cNvGrpSpPr/>
              <p:nvPr/>
            </p:nvGrpSpPr>
            <p:grpSpPr>
              <a:xfrm>
                <a:off x="3654572" y="3751333"/>
                <a:ext cx="144830" cy="74486"/>
                <a:chOff x="2161030" y="1128534"/>
                <a:chExt cx="144830" cy="74486"/>
              </a:xfrm>
              <a:solidFill>
                <a:schemeClr val="bg1"/>
              </a:solidFill>
            </p:grpSpPr>
            <p:sp>
              <p:nvSpPr>
                <p:cNvPr id="94" name="Chevron 193">
                  <a:extLst>
                    <a:ext uri="{FF2B5EF4-FFF2-40B4-BE49-F238E27FC236}">
                      <a16:creationId xmlns:a16="http://schemas.microsoft.com/office/drawing/2014/main" id="{3D294061-7200-6641-0285-F673E8AFC7C7}"/>
                    </a:ext>
                  </a:extLst>
                </p:cNvPr>
                <p:cNvSpPr/>
                <p:nvPr/>
              </p:nvSpPr>
              <p:spPr>
                <a:xfrm>
                  <a:off x="2161030" y="1128534"/>
                  <a:ext cx="74486" cy="74486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" name="Chevron 194">
                  <a:extLst>
                    <a:ext uri="{FF2B5EF4-FFF2-40B4-BE49-F238E27FC236}">
                      <a16:creationId xmlns:a16="http://schemas.microsoft.com/office/drawing/2014/main" id="{305B32B1-2A69-1EA6-2BCA-74CBC935ECBA}"/>
                    </a:ext>
                  </a:extLst>
                </p:cNvPr>
                <p:cNvSpPr/>
                <p:nvPr/>
              </p:nvSpPr>
              <p:spPr>
                <a:xfrm>
                  <a:off x="2231374" y="1128534"/>
                  <a:ext cx="74486" cy="74486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1" name="Treatment">
              <a:extLst>
                <a:ext uri="{FF2B5EF4-FFF2-40B4-BE49-F238E27FC236}">
                  <a16:creationId xmlns:a16="http://schemas.microsoft.com/office/drawing/2014/main" id="{CFF75567-16D8-48EB-642A-ED047BD8E5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512" y="4239577"/>
              <a:ext cx="2647932" cy="1388522"/>
              <a:chOff x="4254182" y="2833650"/>
              <a:chExt cx="2146330" cy="1020213"/>
            </a:xfrm>
          </p:grpSpPr>
          <p:sp>
            <p:nvSpPr>
              <p:cNvPr id="62" name="Freeform 35">
                <a:extLst>
                  <a:ext uri="{FF2B5EF4-FFF2-40B4-BE49-F238E27FC236}">
                    <a16:creationId xmlns:a16="http://schemas.microsoft.com/office/drawing/2014/main" id="{E533DF04-5326-5F39-D067-6E4174FEE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396" y="2833650"/>
                <a:ext cx="1460520" cy="257037"/>
              </a:xfrm>
              <a:custGeom>
                <a:avLst/>
                <a:gdLst>
                  <a:gd name="T0" fmla="*/ 2199 w 2199"/>
                  <a:gd name="T1" fmla="*/ 500 h 659"/>
                  <a:gd name="T2" fmla="*/ 2199 w 2199"/>
                  <a:gd name="T3" fmla="*/ 500 h 659"/>
                  <a:gd name="T4" fmla="*/ 550 w 2199"/>
                  <a:gd name="T5" fmla="*/ 324 h 659"/>
                  <a:gd name="T6" fmla="*/ 0 w 2199"/>
                  <a:gd name="T7" fmla="*/ 399 h 659"/>
                  <a:gd name="connsiteX0" fmla="*/ 10000 w 10000"/>
                  <a:gd name="connsiteY0" fmla="*/ 4519 h 4519"/>
                  <a:gd name="connsiteX1" fmla="*/ 10000 w 10000"/>
                  <a:gd name="connsiteY1" fmla="*/ 4519 h 4519"/>
                  <a:gd name="connsiteX2" fmla="*/ 2501 w 10000"/>
                  <a:gd name="connsiteY2" fmla="*/ 1849 h 4519"/>
                  <a:gd name="connsiteX3" fmla="*/ 0 w 10000"/>
                  <a:gd name="connsiteY3" fmla="*/ 2987 h 4519"/>
                  <a:gd name="connsiteX0" fmla="*/ 10000 w 10000"/>
                  <a:gd name="connsiteY0" fmla="*/ 10639 h 10639"/>
                  <a:gd name="connsiteX1" fmla="*/ 10000 w 10000"/>
                  <a:gd name="connsiteY1" fmla="*/ 10639 h 10639"/>
                  <a:gd name="connsiteX2" fmla="*/ 2586 w 10000"/>
                  <a:gd name="connsiteY2" fmla="*/ 3165 h 10639"/>
                  <a:gd name="connsiteX3" fmla="*/ 0 w 10000"/>
                  <a:gd name="connsiteY3" fmla="*/ 7249 h 10639"/>
                  <a:gd name="connsiteX0" fmla="*/ 10000 w 10000"/>
                  <a:gd name="connsiteY0" fmla="*/ 10639 h 10639"/>
                  <a:gd name="connsiteX1" fmla="*/ 10000 w 10000"/>
                  <a:gd name="connsiteY1" fmla="*/ 10639 h 10639"/>
                  <a:gd name="connsiteX2" fmla="*/ 2586 w 10000"/>
                  <a:gd name="connsiteY2" fmla="*/ 3165 h 10639"/>
                  <a:gd name="connsiteX3" fmla="*/ 0 w 10000"/>
                  <a:gd name="connsiteY3" fmla="*/ 7249 h 10639"/>
                  <a:gd name="connsiteX0" fmla="*/ 10000 w 10000"/>
                  <a:gd name="connsiteY0" fmla="*/ 10639 h 10639"/>
                  <a:gd name="connsiteX1" fmla="*/ 10000 w 10000"/>
                  <a:gd name="connsiteY1" fmla="*/ 10639 h 10639"/>
                  <a:gd name="connsiteX2" fmla="*/ 2586 w 10000"/>
                  <a:gd name="connsiteY2" fmla="*/ 3165 h 10639"/>
                  <a:gd name="connsiteX3" fmla="*/ 0 w 10000"/>
                  <a:gd name="connsiteY3" fmla="*/ 7249 h 10639"/>
                  <a:gd name="connsiteX0" fmla="*/ 10000 w 10000"/>
                  <a:gd name="connsiteY0" fmla="*/ 10639 h 10639"/>
                  <a:gd name="connsiteX1" fmla="*/ 10000 w 10000"/>
                  <a:gd name="connsiteY1" fmla="*/ 10639 h 10639"/>
                  <a:gd name="connsiteX2" fmla="*/ 2586 w 10000"/>
                  <a:gd name="connsiteY2" fmla="*/ 3165 h 10639"/>
                  <a:gd name="connsiteX3" fmla="*/ 0 w 10000"/>
                  <a:gd name="connsiteY3" fmla="*/ 7249 h 10639"/>
                  <a:gd name="connsiteX0" fmla="*/ 10000 w 10064"/>
                  <a:gd name="connsiteY0" fmla="*/ 10206 h 10206"/>
                  <a:gd name="connsiteX1" fmla="*/ 10064 w 10064"/>
                  <a:gd name="connsiteY1" fmla="*/ 9311 h 10206"/>
                  <a:gd name="connsiteX2" fmla="*/ 2586 w 10064"/>
                  <a:gd name="connsiteY2" fmla="*/ 2732 h 10206"/>
                  <a:gd name="connsiteX3" fmla="*/ 0 w 10064"/>
                  <a:gd name="connsiteY3" fmla="*/ 6816 h 10206"/>
                  <a:gd name="connsiteX0" fmla="*/ 10064 w 10064"/>
                  <a:gd name="connsiteY0" fmla="*/ 9311 h 9311"/>
                  <a:gd name="connsiteX1" fmla="*/ 2586 w 10064"/>
                  <a:gd name="connsiteY1" fmla="*/ 2732 h 9311"/>
                  <a:gd name="connsiteX2" fmla="*/ 0 w 10064"/>
                  <a:gd name="connsiteY2" fmla="*/ 6816 h 9311"/>
                  <a:gd name="connsiteX0" fmla="*/ 10000 w 10000"/>
                  <a:gd name="connsiteY0" fmla="*/ 10000 h 10000"/>
                  <a:gd name="connsiteX1" fmla="*/ 2570 w 10000"/>
                  <a:gd name="connsiteY1" fmla="*/ 2934 h 10000"/>
                  <a:gd name="connsiteX2" fmla="*/ 0 w 10000"/>
                  <a:gd name="connsiteY2" fmla="*/ 7320 h 10000"/>
                  <a:gd name="connsiteX0" fmla="*/ 10000 w 10000"/>
                  <a:gd name="connsiteY0" fmla="*/ 10000 h 10000"/>
                  <a:gd name="connsiteX1" fmla="*/ 2570 w 10000"/>
                  <a:gd name="connsiteY1" fmla="*/ 2934 h 10000"/>
                  <a:gd name="connsiteX2" fmla="*/ 0 w 10000"/>
                  <a:gd name="connsiteY2" fmla="*/ 7320 h 10000"/>
                  <a:gd name="connsiteX0" fmla="*/ 9958 w 9958"/>
                  <a:gd name="connsiteY0" fmla="*/ 9621 h 9621"/>
                  <a:gd name="connsiteX1" fmla="*/ 2570 w 9958"/>
                  <a:gd name="connsiteY1" fmla="*/ 2915 h 9621"/>
                  <a:gd name="connsiteX2" fmla="*/ 0 w 9958"/>
                  <a:gd name="connsiteY2" fmla="*/ 7301 h 9621"/>
                  <a:gd name="connsiteX0" fmla="*/ 10000 w 10000"/>
                  <a:gd name="connsiteY0" fmla="*/ 10154 h 10154"/>
                  <a:gd name="connsiteX1" fmla="*/ 4448 w 10000"/>
                  <a:gd name="connsiteY1" fmla="*/ 2809 h 10154"/>
                  <a:gd name="connsiteX2" fmla="*/ 0 w 10000"/>
                  <a:gd name="connsiteY2" fmla="*/ 7743 h 10154"/>
                  <a:gd name="connsiteX0" fmla="*/ 10000 w 10000"/>
                  <a:gd name="connsiteY0" fmla="*/ 9675 h 9675"/>
                  <a:gd name="connsiteX1" fmla="*/ 4448 w 10000"/>
                  <a:gd name="connsiteY1" fmla="*/ 2330 h 9675"/>
                  <a:gd name="connsiteX2" fmla="*/ 0 w 10000"/>
                  <a:gd name="connsiteY2" fmla="*/ 7264 h 9675"/>
                  <a:gd name="connsiteX0" fmla="*/ 10000 w 10000"/>
                  <a:gd name="connsiteY0" fmla="*/ 10094 h 10094"/>
                  <a:gd name="connsiteX1" fmla="*/ 4448 w 10000"/>
                  <a:gd name="connsiteY1" fmla="*/ 2502 h 10094"/>
                  <a:gd name="connsiteX2" fmla="*/ 0 w 10000"/>
                  <a:gd name="connsiteY2" fmla="*/ 8247 h 10094"/>
                  <a:gd name="connsiteX0" fmla="*/ 10000 w 10000"/>
                  <a:gd name="connsiteY0" fmla="*/ 10721 h 10721"/>
                  <a:gd name="connsiteX1" fmla="*/ 4448 w 10000"/>
                  <a:gd name="connsiteY1" fmla="*/ 3129 h 10721"/>
                  <a:gd name="connsiteX2" fmla="*/ 0 w 10000"/>
                  <a:gd name="connsiteY2" fmla="*/ 8874 h 10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721">
                    <a:moveTo>
                      <a:pt x="10000" y="10721"/>
                    </a:moveTo>
                    <a:cubicBezTo>
                      <a:pt x="9998" y="382"/>
                      <a:pt x="6115" y="3437"/>
                      <a:pt x="4448" y="3129"/>
                    </a:cubicBezTo>
                    <a:cubicBezTo>
                      <a:pt x="2781" y="2821"/>
                      <a:pt x="0" y="-6622"/>
                      <a:pt x="0" y="8874"/>
                    </a:cubicBezTo>
                  </a:path>
                </a:pathLst>
              </a:custGeom>
              <a:noFill/>
              <a:ln w="47625" cap="flat">
                <a:solidFill>
                  <a:schemeClr val="accent4"/>
                </a:solidFill>
                <a:prstDash val="sys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59452A"/>
                  </a:solidFill>
                  <a:ea typeface="+mn-ea"/>
                </a:endParaRPr>
              </a:p>
            </p:txBody>
          </p:sp>
          <p:sp>
            <p:nvSpPr>
              <p:cNvPr id="63" name="Freeform 37">
                <a:extLst>
                  <a:ext uri="{FF2B5EF4-FFF2-40B4-BE49-F238E27FC236}">
                    <a16:creationId xmlns:a16="http://schemas.microsoft.com/office/drawing/2014/main" id="{BE32EA74-D716-1370-6080-CF2D3CFF2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182" y="3035154"/>
                <a:ext cx="98426" cy="60293"/>
              </a:xfrm>
              <a:custGeom>
                <a:avLst/>
                <a:gdLst>
                  <a:gd name="T0" fmla="*/ 81 w 81"/>
                  <a:gd name="T1" fmla="*/ 84 h 88"/>
                  <a:gd name="T2" fmla="*/ 81 w 81"/>
                  <a:gd name="T3" fmla="*/ 84 h 88"/>
                  <a:gd name="T4" fmla="*/ 81 w 81"/>
                  <a:gd name="T5" fmla="*/ 68 h 88"/>
                  <a:gd name="T6" fmla="*/ 77 w 81"/>
                  <a:gd name="T7" fmla="*/ 64 h 88"/>
                  <a:gd name="T8" fmla="*/ 71 w 81"/>
                  <a:gd name="T9" fmla="*/ 64 h 88"/>
                  <a:gd name="T10" fmla="*/ 71 w 81"/>
                  <a:gd name="T11" fmla="*/ 13 h 88"/>
                  <a:gd name="T12" fmla="*/ 9 w 81"/>
                  <a:gd name="T13" fmla="*/ 17 h 88"/>
                  <a:gd name="T14" fmla="*/ 9 w 81"/>
                  <a:gd name="T15" fmla="*/ 63 h 88"/>
                  <a:gd name="T16" fmla="*/ 4 w 81"/>
                  <a:gd name="T17" fmla="*/ 64 h 88"/>
                  <a:gd name="T18" fmla="*/ 0 w 81"/>
                  <a:gd name="T19" fmla="*/ 68 h 88"/>
                  <a:gd name="T20" fmla="*/ 0 w 81"/>
                  <a:gd name="T21" fmla="*/ 84 h 88"/>
                  <a:gd name="T22" fmla="*/ 4 w 81"/>
                  <a:gd name="T23" fmla="*/ 88 h 88"/>
                  <a:gd name="T24" fmla="*/ 78 w 81"/>
                  <a:gd name="T25" fmla="*/ 88 h 88"/>
                  <a:gd name="T26" fmla="*/ 78 w 81"/>
                  <a:gd name="T27" fmla="*/ 88 h 88"/>
                  <a:gd name="T28" fmla="*/ 81 w 81"/>
                  <a:gd name="T29" fmla="*/ 8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1" h="88">
                    <a:moveTo>
                      <a:pt x="81" y="84"/>
                    </a:moveTo>
                    <a:lnTo>
                      <a:pt x="81" y="84"/>
                    </a:lnTo>
                    <a:lnTo>
                      <a:pt x="81" y="68"/>
                    </a:lnTo>
                    <a:cubicBezTo>
                      <a:pt x="81" y="65"/>
                      <a:pt x="79" y="64"/>
                      <a:pt x="77" y="64"/>
                    </a:cubicBezTo>
                    <a:lnTo>
                      <a:pt x="71" y="64"/>
                    </a:lnTo>
                    <a:cubicBezTo>
                      <a:pt x="72" y="39"/>
                      <a:pt x="72" y="47"/>
                      <a:pt x="71" y="13"/>
                    </a:cubicBezTo>
                    <a:cubicBezTo>
                      <a:pt x="48" y="24"/>
                      <a:pt x="28" y="0"/>
                      <a:pt x="9" y="17"/>
                    </a:cubicBezTo>
                    <a:cubicBezTo>
                      <a:pt x="9" y="59"/>
                      <a:pt x="9" y="11"/>
                      <a:pt x="9" y="63"/>
                    </a:cubicBezTo>
                    <a:lnTo>
                      <a:pt x="4" y="64"/>
                    </a:lnTo>
                    <a:cubicBezTo>
                      <a:pt x="1" y="64"/>
                      <a:pt x="0" y="66"/>
                      <a:pt x="0" y="68"/>
                    </a:cubicBezTo>
                    <a:lnTo>
                      <a:pt x="0" y="84"/>
                    </a:lnTo>
                    <a:cubicBezTo>
                      <a:pt x="0" y="86"/>
                      <a:pt x="2" y="88"/>
                      <a:pt x="4" y="88"/>
                    </a:cubicBezTo>
                    <a:lnTo>
                      <a:pt x="78" y="88"/>
                    </a:lnTo>
                    <a:lnTo>
                      <a:pt x="78" y="88"/>
                    </a:lnTo>
                    <a:cubicBezTo>
                      <a:pt x="80" y="88"/>
                      <a:pt x="81" y="86"/>
                      <a:pt x="81" y="8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59452A"/>
                  </a:solidFill>
                  <a:ea typeface="+mn-ea"/>
                </a:endParaRPr>
              </a:p>
            </p:txBody>
          </p:sp>
          <p:sp>
            <p:nvSpPr>
              <p:cNvPr id="64" name="Freeform 5">
                <a:extLst>
                  <a:ext uri="{FF2B5EF4-FFF2-40B4-BE49-F238E27FC236}">
                    <a16:creationId xmlns:a16="http://schemas.microsoft.com/office/drawing/2014/main" id="{2201FBE6-8423-0192-7812-304713561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798" y="3135113"/>
                <a:ext cx="831862" cy="425221"/>
              </a:xfrm>
              <a:custGeom>
                <a:avLst/>
                <a:gdLst>
                  <a:gd name="T0" fmla="*/ 1273 w 1273"/>
                  <a:gd name="T1" fmla="*/ 614 h 614"/>
                  <a:gd name="T2" fmla="*/ 1273 w 1273"/>
                  <a:gd name="T3" fmla="*/ 614 h 614"/>
                  <a:gd name="T4" fmla="*/ 0 w 1273"/>
                  <a:gd name="T5" fmla="*/ 614 h 614"/>
                  <a:gd name="T6" fmla="*/ 0 w 1273"/>
                  <a:gd name="T7" fmla="*/ 0 h 614"/>
                  <a:gd name="T8" fmla="*/ 1273 w 1273"/>
                  <a:gd name="T9" fmla="*/ 0 h 614"/>
                  <a:gd name="T10" fmla="*/ 1273 w 1273"/>
                  <a:gd name="T11" fmla="*/ 614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3" h="614">
                    <a:moveTo>
                      <a:pt x="1273" y="614"/>
                    </a:moveTo>
                    <a:lnTo>
                      <a:pt x="1273" y="614"/>
                    </a:lnTo>
                    <a:lnTo>
                      <a:pt x="0" y="614"/>
                    </a:lnTo>
                    <a:lnTo>
                      <a:pt x="0" y="0"/>
                    </a:lnTo>
                    <a:lnTo>
                      <a:pt x="1273" y="0"/>
                    </a:lnTo>
                    <a:lnTo>
                      <a:pt x="1273" y="614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59452A"/>
                  </a:solidFill>
                  <a:ea typeface="+mn-ea"/>
                </a:endParaRPr>
              </a:p>
            </p:txBody>
          </p:sp>
          <p:sp>
            <p:nvSpPr>
              <p:cNvPr id="65" name="Freeform 36">
                <a:extLst>
                  <a:ext uri="{FF2B5EF4-FFF2-40B4-BE49-F238E27FC236}">
                    <a16:creationId xmlns:a16="http://schemas.microsoft.com/office/drawing/2014/main" id="{4EB311E2-0A04-77CB-CC40-A7A9B038C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4702" y="3074820"/>
                <a:ext cx="96839" cy="60293"/>
              </a:xfrm>
              <a:custGeom>
                <a:avLst/>
                <a:gdLst>
                  <a:gd name="T0" fmla="*/ 82 w 82"/>
                  <a:gd name="T1" fmla="*/ 84 h 89"/>
                  <a:gd name="T2" fmla="*/ 82 w 82"/>
                  <a:gd name="T3" fmla="*/ 84 h 89"/>
                  <a:gd name="T4" fmla="*/ 82 w 82"/>
                  <a:gd name="T5" fmla="*/ 68 h 89"/>
                  <a:gd name="T6" fmla="*/ 77 w 82"/>
                  <a:gd name="T7" fmla="*/ 64 h 89"/>
                  <a:gd name="T8" fmla="*/ 72 w 82"/>
                  <a:gd name="T9" fmla="*/ 64 h 89"/>
                  <a:gd name="T10" fmla="*/ 72 w 82"/>
                  <a:gd name="T11" fmla="*/ 13 h 89"/>
                  <a:gd name="T12" fmla="*/ 9 w 82"/>
                  <a:gd name="T13" fmla="*/ 17 h 89"/>
                  <a:gd name="T14" fmla="*/ 10 w 82"/>
                  <a:gd name="T15" fmla="*/ 64 h 89"/>
                  <a:gd name="T16" fmla="*/ 4 w 82"/>
                  <a:gd name="T17" fmla="*/ 64 h 89"/>
                  <a:gd name="T18" fmla="*/ 0 w 82"/>
                  <a:gd name="T19" fmla="*/ 69 h 89"/>
                  <a:gd name="T20" fmla="*/ 1 w 82"/>
                  <a:gd name="T21" fmla="*/ 85 h 89"/>
                  <a:gd name="T22" fmla="*/ 4 w 82"/>
                  <a:gd name="T23" fmla="*/ 89 h 89"/>
                  <a:gd name="T24" fmla="*/ 78 w 82"/>
                  <a:gd name="T25" fmla="*/ 89 h 89"/>
                  <a:gd name="T26" fmla="*/ 78 w 82"/>
                  <a:gd name="T27" fmla="*/ 89 h 89"/>
                  <a:gd name="T28" fmla="*/ 82 w 82"/>
                  <a:gd name="T29" fmla="*/ 8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2" h="89">
                    <a:moveTo>
                      <a:pt x="82" y="84"/>
                    </a:moveTo>
                    <a:lnTo>
                      <a:pt x="82" y="84"/>
                    </a:lnTo>
                    <a:lnTo>
                      <a:pt x="82" y="68"/>
                    </a:lnTo>
                    <a:cubicBezTo>
                      <a:pt x="82" y="66"/>
                      <a:pt x="80" y="64"/>
                      <a:pt x="77" y="64"/>
                    </a:cubicBezTo>
                    <a:lnTo>
                      <a:pt x="72" y="64"/>
                    </a:lnTo>
                    <a:cubicBezTo>
                      <a:pt x="72" y="40"/>
                      <a:pt x="72" y="48"/>
                      <a:pt x="72" y="13"/>
                    </a:cubicBezTo>
                    <a:cubicBezTo>
                      <a:pt x="48" y="24"/>
                      <a:pt x="28" y="0"/>
                      <a:pt x="9" y="17"/>
                    </a:cubicBezTo>
                    <a:cubicBezTo>
                      <a:pt x="10" y="60"/>
                      <a:pt x="9" y="11"/>
                      <a:pt x="10" y="64"/>
                    </a:cubicBezTo>
                    <a:lnTo>
                      <a:pt x="4" y="64"/>
                    </a:lnTo>
                    <a:cubicBezTo>
                      <a:pt x="2" y="64"/>
                      <a:pt x="0" y="66"/>
                      <a:pt x="0" y="69"/>
                    </a:cubicBezTo>
                    <a:lnTo>
                      <a:pt x="1" y="85"/>
                    </a:lnTo>
                    <a:cubicBezTo>
                      <a:pt x="1" y="87"/>
                      <a:pt x="2" y="89"/>
                      <a:pt x="4" y="89"/>
                    </a:cubicBezTo>
                    <a:lnTo>
                      <a:pt x="78" y="89"/>
                    </a:lnTo>
                    <a:lnTo>
                      <a:pt x="78" y="89"/>
                    </a:lnTo>
                    <a:cubicBezTo>
                      <a:pt x="80" y="88"/>
                      <a:pt x="82" y="87"/>
                      <a:pt x="82" y="8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59452A"/>
                  </a:solidFill>
                  <a:ea typeface="+mn-ea"/>
                </a:endParaRPr>
              </a:p>
            </p:txBody>
          </p:sp>
          <p:grpSp>
            <p:nvGrpSpPr>
              <p:cNvPr id="66" name="Group 9">
                <a:extLst>
                  <a:ext uri="{FF2B5EF4-FFF2-40B4-BE49-F238E27FC236}">
                    <a16:creationId xmlns:a16="http://schemas.microsoft.com/office/drawing/2014/main" id="{09551364-79AE-D889-76E8-A16E433A30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68631" y="3225283"/>
                <a:ext cx="372508" cy="263622"/>
                <a:chOff x="5518380" y="2727180"/>
                <a:chExt cx="384949" cy="272426"/>
              </a:xfrm>
            </p:grpSpPr>
            <p:sp>
              <p:nvSpPr>
                <p:cNvPr id="80" name="Freeform 41">
                  <a:extLst>
                    <a:ext uri="{FF2B5EF4-FFF2-40B4-BE49-F238E27FC236}">
                      <a16:creationId xmlns:a16="http://schemas.microsoft.com/office/drawing/2014/main" id="{6594AA40-0DEA-7FA4-6C82-BB300EFEF1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18048" y="2727180"/>
                  <a:ext cx="85281" cy="123184"/>
                </a:xfrm>
                <a:custGeom>
                  <a:avLst/>
                  <a:gdLst>
                    <a:gd name="T0" fmla="*/ 2147483646 w 120"/>
                    <a:gd name="T1" fmla="*/ 2147483646 h 173"/>
                    <a:gd name="T2" fmla="*/ 2147483646 w 120"/>
                    <a:gd name="T3" fmla="*/ 2147483646 h 173"/>
                    <a:gd name="T4" fmla="*/ 2147483646 w 120"/>
                    <a:gd name="T5" fmla="*/ 2147483646 h 173"/>
                    <a:gd name="T6" fmla="*/ 2147483646 w 120"/>
                    <a:gd name="T7" fmla="*/ 2147483646 h 173"/>
                    <a:gd name="T8" fmla="*/ 2147483646 w 120"/>
                    <a:gd name="T9" fmla="*/ 2147483646 h 173"/>
                    <a:gd name="T10" fmla="*/ 0 w 120"/>
                    <a:gd name="T11" fmla="*/ 2147483646 h 173"/>
                    <a:gd name="T12" fmla="*/ 0 w 120"/>
                    <a:gd name="T13" fmla="*/ 2147483646 h 173"/>
                    <a:gd name="T14" fmla="*/ 2147483646 w 120"/>
                    <a:gd name="T15" fmla="*/ 2147483646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0" h="173">
                      <a:moveTo>
                        <a:pt x="24" y="9"/>
                      </a:moveTo>
                      <a:lnTo>
                        <a:pt x="24" y="9"/>
                      </a:lnTo>
                      <a:lnTo>
                        <a:pt x="114" y="79"/>
                      </a:lnTo>
                      <a:cubicBezTo>
                        <a:pt x="120" y="84"/>
                        <a:pt x="120" y="92"/>
                        <a:pt x="114" y="97"/>
                      </a:cubicBezTo>
                      <a:lnTo>
                        <a:pt x="24" y="166"/>
                      </a:lnTo>
                      <a:cubicBezTo>
                        <a:pt x="14" y="173"/>
                        <a:pt x="0" y="171"/>
                        <a:pt x="0" y="161"/>
                      </a:cubicBezTo>
                      <a:lnTo>
                        <a:pt x="0" y="15"/>
                      </a:lnTo>
                      <a:cubicBezTo>
                        <a:pt x="0" y="5"/>
                        <a:pt x="12" y="0"/>
                        <a:pt x="24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42">
                  <a:extLst>
                    <a:ext uri="{FF2B5EF4-FFF2-40B4-BE49-F238E27FC236}">
                      <a16:creationId xmlns:a16="http://schemas.microsoft.com/office/drawing/2014/main" id="{D402AE5E-D711-C3CB-B773-1EF9D39859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18380" y="2757976"/>
                  <a:ext cx="283085" cy="221494"/>
                </a:xfrm>
                <a:custGeom>
                  <a:avLst/>
                  <a:gdLst>
                    <a:gd name="T0" fmla="*/ 2147483646 w 397"/>
                    <a:gd name="T1" fmla="*/ 2147483646 h 310"/>
                    <a:gd name="T2" fmla="*/ 2147483646 w 397"/>
                    <a:gd name="T3" fmla="*/ 2147483646 h 310"/>
                    <a:gd name="T4" fmla="*/ 2147483646 w 397"/>
                    <a:gd name="T5" fmla="*/ 2147483646 h 310"/>
                    <a:gd name="T6" fmla="*/ 2147483646 w 397"/>
                    <a:gd name="T7" fmla="*/ 2147483646 h 310"/>
                    <a:gd name="T8" fmla="*/ 2147483646 w 397"/>
                    <a:gd name="T9" fmla="*/ 2147483646 h 310"/>
                    <a:gd name="T10" fmla="*/ 2147483646 w 397"/>
                    <a:gd name="T11" fmla="*/ 2147483646 h 310"/>
                    <a:gd name="T12" fmla="*/ 2147483646 w 397"/>
                    <a:gd name="T13" fmla="*/ 2147483646 h 310"/>
                    <a:gd name="T14" fmla="*/ 2147483646 w 397"/>
                    <a:gd name="T15" fmla="*/ 2147483646 h 310"/>
                    <a:gd name="T16" fmla="*/ 2147483646 w 397"/>
                    <a:gd name="T17" fmla="*/ 0 h 310"/>
                    <a:gd name="T18" fmla="*/ 2147483646 w 397"/>
                    <a:gd name="T19" fmla="*/ 2147483646 h 310"/>
                    <a:gd name="T20" fmla="*/ 2147483646 w 397"/>
                    <a:gd name="T21" fmla="*/ 2147483646 h 310"/>
                    <a:gd name="T22" fmla="*/ 2147483646 w 397"/>
                    <a:gd name="T23" fmla="*/ 2147483646 h 310"/>
                    <a:gd name="T24" fmla="*/ 2147483646 w 397"/>
                    <a:gd name="T25" fmla="*/ 2147483646 h 310"/>
                    <a:gd name="T26" fmla="*/ 2147483646 w 397"/>
                    <a:gd name="T27" fmla="*/ 2147483646 h 310"/>
                    <a:gd name="T28" fmla="*/ 2147483646 w 397"/>
                    <a:gd name="T29" fmla="*/ 2147483646 h 310"/>
                    <a:gd name="T30" fmla="*/ 2147483646 w 397"/>
                    <a:gd name="T31" fmla="*/ 2147483646 h 310"/>
                    <a:gd name="T32" fmla="*/ 2147483646 w 397"/>
                    <a:gd name="T33" fmla="*/ 2147483646 h 310"/>
                    <a:gd name="T34" fmla="*/ 2147483646 w 397"/>
                    <a:gd name="T35" fmla="*/ 2147483646 h 310"/>
                    <a:gd name="T36" fmla="*/ 2147483646 w 397"/>
                    <a:gd name="T37" fmla="*/ 2147483646 h 310"/>
                    <a:gd name="T38" fmla="*/ 2147483646 w 397"/>
                    <a:gd name="T39" fmla="*/ 2147483646 h 310"/>
                    <a:gd name="T40" fmla="*/ 2147483646 w 397"/>
                    <a:gd name="T41" fmla="*/ 2147483646 h 310"/>
                    <a:gd name="T42" fmla="*/ 2147483646 w 397"/>
                    <a:gd name="T43" fmla="*/ 2147483646 h 310"/>
                    <a:gd name="T44" fmla="*/ 2147483646 w 397"/>
                    <a:gd name="T45" fmla="*/ 2147483646 h 31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397" h="310">
                      <a:moveTo>
                        <a:pt x="394" y="95"/>
                      </a:moveTo>
                      <a:lnTo>
                        <a:pt x="394" y="95"/>
                      </a:lnTo>
                      <a:cubicBezTo>
                        <a:pt x="369" y="101"/>
                        <a:pt x="348" y="114"/>
                        <a:pt x="328" y="130"/>
                      </a:cubicBezTo>
                      <a:cubicBezTo>
                        <a:pt x="327" y="131"/>
                        <a:pt x="326" y="131"/>
                        <a:pt x="325" y="131"/>
                      </a:cubicBezTo>
                      <a:cubicBezTo>
                        <a:pt x="324" y="131"/>
                        <a:pt x="323" y="131"/>
                        <a:pt x="322" y="130"/>
                      </a:cubicBezTo>
                      <a:cubicBezTo>
                        <a:pt x="314" y="122"/>
                        <a:pt x="306" y="113"/>
                        <a:pt x="299" y="105"/>
                      </a:cubicBezTo>
                      <a:cubicBezTo>
                        <a:pt x="284" y="89"/>
                        <a:pt x="269" y="73"/>
                        <a:pt x="254" y="59"/>
                      </a:cubicBezTo>
                      <a:cubicBezTo>
                        <a:pt x="253" y="57"/>
                        <a:pt x="253" y="56"/>
                        <a:pt x="254" y="55"/>
                      </a:cubicBezTo>
                      <a:cubicBezTo>
                        <a:pt x="290" y="27"/>
                        <a:pt x="333" y="6"/>
                        <a:pt x="393" y="0"/>
                      </a:cubicBezTo>
                      <a:cubicBezTo>
                        <a:pt x="394" y="0"/>
                        <a:pt x="395" y="0"/>
                        <a:pt x="396" y="1"/>
                      </a:cubicBezTo>
                      <a:cubicBezTo>
                        <a:pt x="397" y="2"/>
                        <a:pt x="397" y="2"/>
                        <a:pt x="397" y="3"/>
                      </a:cubicBezTo>
                      <a:lnTo>
                        <a:pt x="397" y="92"/>
                      </a:lnTo>
                      <a:cubicBezTo>
                        <a:pt x="397" y="94"/>
                        <a:pt x="396" y="95"/>
                        <a:pt x="394" y="95"/>
                      </a:cubicBezTo>
                      <a:close/>
                      <a:moveTo>
                        <a:pt x="217" y="241"/>
                      </a:moveTo>
                      <a:lnTo>
                        <a:pt x="217" y="241"/>
                      </a:lnTo>
                      <a:cubicBezTo>
                        <a:pt x="178" y="275"/>
                        <a:pt x="129" y="301"/>
                        <a:pt x="58" y="306"/>
                      </a:cubicBezTo>
                      <a:cubicBezTo>
                        <a:pt x="0" y="310"/>
                        <a:pt x="14" y="218"/>
                        <a:pt x="53" y="212"/>
                      </a:cubicBezTo>
                      <a:cubicBezTo>
                        <a:pt x="89" y="207"/>
                        <a:pt x="117" y="189"/>
                        <a:pt x="142" y="166"/>
                      </a:cubicBezTo>
                      <a:cubicBezTo>
                        <a:pt x="143" y="165"/>
                        <a:pt x="144" y="165"/>
                        <a:pt x="145" y="165"/>
                      </a:cubicBezTo>
                      <a:cubicBezTo>
                        <a:pt x="146" y="165"/>
                        <a:pt x="147" y="165"/>
                        <a:pt x="148" y="166"/>
                      </a:cubicBezTo>
                      <a:cubicBezTo>
                        <a:pt x="153" y="171"/>
                        <a:pt x="157" y="176"/>
                        <a:pt x="161" y="180"/>
                      </a:cubicBezTo>
                      <a:cubicBezTo>
                        <a:pt x="180" y="201"/>
                        <a:pt x="198" y="220"/>
                        <a:pt x="217" y="237"/>
                      </a:cubicBezTo>
                      <a:cubicBezTo>
                        <a:pt x="219" y="238"/>
                        <a:pt x="219" y="240"/>
                        <a:pt x="217" y="2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43">
                  <a:extLst>
                    <a:ext uri="{FF2B5EF4-FFF2-40B4-BE49-F238E27FC236}">
                      <a16:creationId xmlns:a16="http://schemas.microsoft.com/office/drawing/2014/main" id="{E709F888-262D-FD3A-37B6-2BFE71768C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18048" y="2875238"/>
                  <a:ext cx="85281" cy="124368"/>
                </a:xfrm>
                <a:custGeom>
                  <a:avLst/>
                  <a:gdLst>
                    <a:gd name="T0" fmla="*/ 2147483646 w 120"/>
                    <a:gd name="T1" fmla="*/ 2147483646 h 173"/>
                    <a:gd name="T2" fmla="*/ 2147483646 w 120"/>
                    <a:gd name="T3" fmla="*/ 2147483646 h 173"/>
                    <a:gd name="T4" fmla="*/ 2147483646 w 120"/>
                    <a:gd name="T5" fmla="*/ 2147483646 h 173"/>
                    <a:gd name="T6" fmla="*/ 2147483646 w 120"/>
                    <a:gd name="T7" fmla="*/ 2147483646 h 173"/>
                    <a:gd name="T8" fmla="*/ 2147483646 w 120"/>
                    <a:gd name="T9" fmla="*/ 2147483646 h 173"/>
                    <a:gd name="T10" fmla="*/ 0 w 120"/>
                    <a:gd name="T11" fmla="*/ 2147483646 h 173"/>
                    <a:gd name="T12" fmla="*/ 0 w 120"/>
                    <a:gd name="T13" fmla="*/ 2147483646 h 173"/>
                    <a:gd name="T14" fmla="*/ 2147483646 w 120"/>
                    <a:gd name="T15" fmla="*/ 2147483646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0" h="173">
                      <a:moveTo>
                        <a:pt x="24" y="164"/>
                      </a:moveTo>
                      <a:lnTo>
                        <a:pt x="24" y="164"/>
                      </a:lnTo>
                      <a:lnTo>
                        <a:pt x="114" y="95"/>
                      </a:lnTo>
                      <a:cubicBezTo>
                        <a:pt x="120" y="90"/>
                        <a:pt x="120" y="82"/>
                        <a:pt x="114" y="77"/>
                      </a:cubicBezTo>
                      <a:lnTo>
                        <a:pt x="24" y="8"/>
                      </a:lnTo>
                      <a:cubicBezTo>
                        <a:pt x="14" y="0"/>
                        <a:pt x="0" y="3"/>
                        <a:pt x="0" y="12"/>
                      </a:cubicBezTo>
                      <a:lnTo>
                        <a:pt x="0" y="158"/>
                      </a:lnTo>
                      <a:cubicBezTo>
                        <a:pt x="0" y="169"/>
                        <a:pt x="12" y="173"/>
                        <a:pt x="24" y="1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44">
                  <a:extLst>
                    <a:ext uri="{FF2B5EF4-FFF2-40B4-BE49-F238E27FC236}">
                      <a16:creationId xmlns:a16="http://schemas.microsoft.com/office/drawing/2014/main" id="{CE70FB41-52CC-4421-FA73-D64179E90F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18380" y="2748500"/>
                  <a:ext cx="283085" cy="220309"/>
                </a:xfrm>
                <a:custGeom>
                  <a:avLst/>
                  <a:gdLst>
                    <a:gd name="T0" fmla="*/ 2147483646 w 397"/>
                    <a:gd name="T1" fmla="*/ 2147483646 h 309"/>
                    <a:gd name="T2" fmla="*/ 2147483646 w 397"/>
                    <a:gd name="T3" fmla="*/ 2147483646 h 309"/>
                    <a:gd name="T4" fmla="*/ 2147483646 w 397"/>
                    <a:gd name="T5" fmla="*/ 2147483646 h 309"/>
                    <a:gd name="T6" fmla="*/ 2147483646 w 397"/>
                    <a:gd name="T7" fmla="*/ 2147483646 h 309"/>
                    <a:gd name="T8" fmla="*/ 2147483646 w 397"/>
                    <a:gd name="T9" fmla="*/ 2147483646 h 309"/>
                    <a:gd name="T10" fmla="*/ 2147483646 w 397"/>
                    <a:gd name="T11" fmla="*/ 2147483646 h 309"/>
                    <a:gd name="T12" fmla="*/ 2147483646 w 397"/>
                    <a:gd name="T13" fmla="*/ 2147483646 h 309"/>
                    <a:gd name="T14" fmla="*/ 2147483646 w 397"/>
                    <a:gd name="T15" fmla="*/ 2147483646 h 309"/>
                    <a:gd name="T16" fmla="*/ 2147483646 w 397"/>
                    <a:gd name="T17" fmla="*/ 2147483646 h 309"/>
                    <a:gd name="T18" fmla="*/ 2147483646 w 397"/>
                    <a:gd name="T19" fmla="*/ 2147483646 h 309"/>
                    <a:gd name="T20" fmla="*/ 2147483646 w 397"/>
                    <a:gd name="T21" fmla="*/ 2147483646 h 3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97" h="309">
                      <a:moveTo>
                        <a:pt x="394" y="214"/>
                      </a:moveTo>
                      <a:lnTo>
                        <a:pt x="394" y="214"/>
                      </a:lnTo>
                      <a:cubicBezTo>
                        <a:pt x="346" y="203"/>
                        <a:pt x="313" y="166"/>
                        <a:pt x="279" y="130"/>
                      </a:cubicBezTo>
                      <a:cubicBezTo>
                        <a:pt x="225" y="71"/>
                        <a:pt x="170" y="11"/>
                        <a:pt x="58" y="4"/>
                      </a:cubicBezTo>
                      <a:cubicBezTo>
                        <a:pt x="0" y="0"/>
                        <a:pt x="14" y="92"/>
                        <a:pt x="53" y="97"/>
                      </a:cubicBezTo>
                      <a:cubicBezTo>
                        <a:pt x="109" y="105"/>
                        <a:pt x="145" y="144"/>
                        <a:pt x="181" y="184"/>
                      </a:cubicBezTo>
                      <a:cubicBezTo>
                        <a:pt x="234" y="241"/>
                        <a:pt x="287" y="299"/>
                        <a:pt x="393" y="309"/>
                      </a:cubicBezTo>
                      <a:cubicBezTo>
                        <a:pt x="394" y="309"/>
                        <a:pt x="395" y="309"/>
                        <a:pt x="396" y="308"/>
                      </a:cubicBezTo>
                      <a:cubicBezTo>
                        <a:pt x="397" y="308"/>
                        <a:pt x="397" y="307"/>
                        <a:pt x="397" y="306"/>
                      </a:cubicBezTo>
                      <a:lnTo>
                        <a:pt x="397" y="217"/>
                      </a:lnTo>
                      <a:cubicBezTo>
                        <a:pt x="397" y="216"/>
                        <a:pt x="396" y="214"/>
                        <a:pt x="394" y="2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7" name="Treatment">
                <a:extLst>
                  <a:ext uri="{FF2B5EF4-FFF2-40B4-BE49-F238E27FC236}">
                    <a16:creationId xmlns:a16="http://schemas.microsoft.com/office/drawing/2014/main" id="{D69DB3BA-C0DD-756F-837B-29694A472E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95624" y="3725275"/>
                <a:ext cx="1004888" cy="128588"/>
                <a:chOff x="5437188" y="-819151"/>
                <a:chExt cx="1004888" cy="128588"/>
              </a:xfrm>
            </p:grpSpPr>
            <p:sp>
              <p:nvSpPr>
                <p:cNvPr id="71" name="Freeform 33">
                  <a:extLst>
                    <a:ext uri="{FF2B5EF4-FFF2-40B4-BE49-F238E27FC236}">
                      <a16:creationId xmlns:a16="http://schemas.microsoft.com/office/drawing/2014/main" id="{CAB992C3-89AD-A28D-A0C7-D661AEB94F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37188" y="-819151"/>
                  <a:ext cx="92075" cy="128588"/>
                </a:xfrm>
                <a:custGeom>
                  <a:avLst/>
                  <a:gdLst>
                    <a:gd name="T0" fmla="*/ 2147483646 w 102"/>
                    <a:gd name="T1" fmla="*/ 2147483646 h 142"/>
                    <a:gd name="T2" fmla="*/ 2147483646 w 102"/>
                    <a:gd name="T3" fmla="*/ 2147483646 h 142"/>
                    <a:gd name="T4" fmla="*/ 2147483646 w 102"/>
                    <a:gd name="T5" fmla="*/ 2147483646 h 142"/>
                    <a:gd name="T6" fmla="*/ 2147483646 w 102"/>
                    <a:gd name="T7" fmla="*/ 2147483646 h 142"/>
                    <a:gd name="T8" fmla="*/ 2147483646 w 102"/>
                    <a:gd name="T9" fmla="*/ 2147483646 h 142"/>
                    <a:gd name="T10" fmla="*/ 0 w 102"/>
                    <a:gd name="T11" fmla="*/ 2147483646 h 142"/>
                    <a:gd name="T12" fmla="*/ 0 w 102"/>
                    <a:gd name="T13" fmla="*/ 0 h 142"/>
                    <a:gd name="T14" fmla="*/ 2147483646 w 102"/>
                    <a:gd name="T15" fmla="*/ 0 h 142"/>
                    <a:gd name="T16" fmla="*/ 2147483646 w 102"/>
                    <a:gd name="T17" fmla="*/ 2147483646 h 142"/>
                    <a:gd name="T18" fmla="*/ 2147483646 w 102"/>
                    <a:gd name="T19" fmla="*/ 2147483646 h 14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2" h="142">
                      <a:moveTo>
                        <a:pt x="65" y="25"/>
                      </a:moveTo>
                      <a:lnTo>
                        <a:pt x="65" y="25"/>
                      </a:lnTo>
                      <a:lnTo>
                        <a:pt x="65" y="142"/>
                      </a:lnTo>
                      <a:lnTo>
                        <a:pt x="37" y="142"/>
                      </a:lnTo>
                      <a:lnTo>
                        <a:pt x="37" y="25"/>
                      </a:lnTo>
                      <a:lnTo>
                        <a:pt x="0" y="25"/>
                      </a:lnTo>
                      <a:lnTo>
                        <a:pt x="0" y="0"/>
                      </a:lnTo>
                      <a:lnTo>
                        <a:pt x="102" y="0"/>
                      </a:lnTo>
                      <a:lnTo>
                        <a:pt x="102" y="25"/>
                      </a:lnTo>
                      <a:lnTo>
                        <a:pt x="65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Freeform 34">
                  <a:extLst>
                    <a:ext uri="{FF2B5EF4-FFF2-40B4-BE49-F238E27FC236}">
                      <a16:creationId xmlns:a16="http://schemas.microsoft.com/office/drawing/2014/main" id="{B5C0BCCB-4164-0ADB-2B12-3C0B057BAA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49900" y="-819151"/>
                  <a:ext cx="95250" cy="128588"/>
                </a:xfrm>
                <a:custGeom>
                  <a:avLst/>
                  <a:gdLst>
                    <a:gd name="T0" fmla="*/ 2147483646 w 108"/>
                    <a:gd name="T1" fmla="*/ 2147483646 h 142"/>
                    <a:gd name="T2" fmla="*/ 2147483646 w 108"/>
                    <a:gd name="T3" fmla="*/ 2147483646 h 142"/>
                    <a:gd name="T4" fmla="*/ 2147483646 w 108"/>
                    <a:gd name="T5" fmla="*/ 2147483646 h 142"/>
                    <a:gd name="T6" fmla="*/ 2147483646 w 108"/>
                    <a:gd name="T7" fmla="*/ 2147483646 h 142"/>
                    <a:gd name="T8" fmla="*/ 2147483646 w 108"/>
                    <a:gd name="T9" fmla="*/ 2147483646 h 142"/>
                    <a:gd name="T10" fmla="*/ 0 w 108"/>
                    <a:gd name="T11" fmla="*/ 2147483646 h 142"/>
                    <a:gd name="T12" fmla="*/ 0 w 108"/>
                    <a:gd name="T13" fmla="*/ 0 h 142"/>
                    <a:gd name="T14" fmla="*/ 2147483646 w 108"/>
                    <a:gd name="T15" fmla="*/ 0 h 142"/>
                    <a:gd name="T16" fmla="*/ 2147483646 w 108"/>
                    <a:gd name="T17" fmla="*/ 2147483646 h 142"/>
                    <a:gd name="T18" fmla="*/ 2147483646 w 108"/>
                    <a:gd name="T19" fmla="*/ 2147483646 h 142"/>
                    <a:gd name="T20" fmla="*/ 2147483646 w 108"/>
                    <a:gd name="T21" fmla="*/ 2147483646 h 142"/>
                    <a:gd name="T22" fmla="*/ 2147483646 w 108"/>
                    <a:gd name="T23" fmla="*/ 2147483646 h 142"/>
                    <a:gd name="T24" fmla="*/ 2147483646 w 108"/>
                    <a:gd name="T25" fmla="*/ 2147483646 h 142"/>
                    <a:gd name="T26" fmla="*/ 2147483646 w 108"/>
                    <a:gd name="T27" fmla="*/ 2147483646 h 142"/>
                    <a:gd name="T28" fmla="*/ 2147483646 w 108"/>
                    <a:gd name="T29" fmla="*/ 2147483646 h 142"/>
                    <a:gd name="T30" fmla="*/ 2147483646 w 108"/>
                    <a:gd name="T31" fmla="*/ 2147483646 h 142"/>
                    <a:gd name="T32" fmla="*/ 2147483646 w 108"/>
                    <a:gd name="T33" fmla="*/ 2147483646 h 142"/>
                    <a:gd name="T34" fmla="*/ 2147483646 w 108"/>
                    <a:gd name="T35" fmla="*/ 2147483646 h 142"/>
                    <a:gd name="T36" fmla="*/ 2147483646 w 108"/>
                    <a:gd name="T37" fmla="*/ 2147483646 h 14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08" h="142">
                      <a:moveTo>
                        <a:pt x="76" y="142"/>
                      </a:moveTo>
                      <a:lnTo>
                        <a:pt x="76" y="142"/>
                      </a:lnTo>
                      <a:lnTo>
                        <a:pt x="48" y="86"/>
                      </a:lnTo>
                      <a:lnTo>
                        <a:pt x="28" y="86"/>
                      </a:lnTo>
                      <a:lnTo>
                        <a:pt x="28" y="142"/>
                      </a:lnTo>
                      <a:lnTo>
                        <a:pt x="0" y="142"/>
                      </a:lnTo>
                      <a:lnTo>
                        <a:pt x="0" y="0"/>
                      </a:lnTo>
                      <a:lnTo>
                        <a:pt x="56" y="0"/>
                      </a:lnTo>
                      <a:cubicBezTo>
                        <a:pt x="85" y="0"/>
                        <a:pt x="102" y="20"/>
                        <a:pt x="102" y="44"/>
                      </a:cubicBezTo>
                      <a:cubicBezTo>
                        <a:pt x="102" y="64"/>
                        <a:pt x="90" y="76"/>
                        <a:pt x="76" y="81"/>
                      </a:cubicBezTo>
                      <a:lnTo>
                        <a:pt x="108" y="142"/>
                      </a:lnTo>
                      <a:lnTo>
                        <a:pt x="76" y="142"/>
                      </a:lnTo>
                      <a:close/>
                      <a:moveTo>
                        <a:pt x="54" y="25"/>
                      </a:moveTo>
                      <a:lnTo>
                        <a:pt x="54" y="25"/>
                      </a:lnTo>
                      <a:lnTo>
                        <a:pt x="28" y="25"/>
                      </a:lnTo>
                      <a:lnTo>
                        <a:pt x="28" y="62"/>
                      </a:lnTo>
                      <a:lnTo>
                        <a:pt x="54" y="62"/>
                      </a:lnTo>
                      <a:cubicBezTo>
                        <a:pt x="66" y="62"/>
                        <a:pt x="74" y="55"/>
                        <a:pt x="74" y="44"/>
                      </a:cubicBezTo>
                      <a:cubicBezTo>
                        <a:pt x="74" y="33"/>
                        <a:pt x="66" y="25"/>
                        <a:pt x="54" y="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Freeform 35">
                  <a:extLst>
                    <a:ext uri="{FF2B5EF4-FFF2-40B4-BE49-F238E27FC236}">
                      <a16:creationId xmlns:a16="http://schemas.microsoft.com/office/drawing/2014/main" id="{09E03B7A-57F9-5619-89CE-229F3E6394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5788" y="-819151"/>
                  <a:ext cx="82550" cy="128588"/>
                </a:xfrm>
                <a:custGeom>
                  <a:avLst/>
                  <a:gdLst>
                    <a:gd name="T0" fmla="*/ 0 w 93"/>
                    <a:gd name="T1" fmla="*/ 2147483646 h 142"/>
                    <a:gd name="T2" fmla="*/ 0 w 93"/>
                    <a:gd name="T3" fmla="*/ 2147483646 h 142"/>
                    <a:gd name="T4" fmla="*/ 0 w 93"/>
                    <a:gd name="T5" fmla="*/ 0 h 142"/>
                    <a:gd name="T6" fmla="*/ 2147483646 w 93"/>
                    <a:gd name="T7" fmla="*/ 0 h 142"/>
                    <a:gd name="T8" fmla="*/ 2147483646 w 93"/>
                    <a:gd name="T9" fmla="*/ 2147483646 h 142"/>
                    <a:gd name="T10" fmla="*/ 2147483646 w 93"/>
                    <a:gd name="T11" fmla="*/ 2147483646 h 142"/>
                    <a:gd name="T12" fmla="*/ 2147483646 w 93"/>
                    <a:gd name="T13" fmla="*/ 2147483646 h 142"/>
                    <a:gd name="T14" fmla="*/ 2147483646 w 93"/>
                    <a:gd name="T15" fmla="*/ 2147483646 h 142"/>
                    <a:gd name="T16" fmla="*/ 2147483646 w 93"/>
                    <a:gd name="T17" fmla="*/ 2147483646 h 142"/>
                    <a:gd name="T18" fmla="*/ 2147483646 w 93"/>
                    <a:gd name="T19" fmla="*/ 2147483646 h 142"/>
                    <a:gd name="T20" fmla="*/ 2147483646 w 93"/>
                    <a:gd name="T21" fmla="*/ 2147483646 h 142"/>
                    <a:gd name="T22" fmla="*/ 2147483646 w 93"/>
                    <a:gd name="T23" fmla="*/ 2147483646 h 142"/>
                    <a:gd name="T24" fmla="*/ 2147483646 w 93"/>
                    <a:gd name="T25" fmla="*/ 2147483646 h 142"/>
                    <a:gd name="T26" fmla="*/ 0 w 93"/>
                    <a:gd name="T27" fmla="*/ 2147483646 h 14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3" h="142">
                      <a:moveTo>
                        <a:pt x="0" y="142"/>
                      </a:moveTo>
                      <a:lnTo>
                        <a:pt x="0" y="142"/>
                      </a:lnTo>
                      <a:lnTo>
                        <a:pt x="0" y="0"/>
                      </a:lnTo>
                      <a:lnTo>
                        <a:pt x="93" y="0"/>
                      </a:lnTo>
                      <a:lnTo>
                        <a:pt x="93" y="25"/>
                      </a:lnTo>
                      <a:lnTo>
                        <a:pt x="27" y="25"/>
                      </a:lnTo>
                      <a:lnTo>
                        <a:pt x="27" y="58"/>
                      </a:lnTo>
                      <a:lnTo>
                        <a:pt x="84" y="58"/>
                      </a:lnTo>
                      <a:lnTo>
                        <a:pt x="84" y="83"/>
                      </a:lnTo>
                      <a:lnTo>
                        <a:pt x="27" y="83"/>
                      </a:lnTo>
                      <a:lnTo>
                        <a:pt x="27" y="118"/>
                      </a:lnTo>
                      <a:lnTo>
                        <a:pt x="93" y="118"/>
                      </a:lnTo>
                      <a:lnTo>
                        <a:pt x="93" y="142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Freeform 36">
                  <a:extLst>
                    <a:ext uri="{FF2B5EF4-FFF2-40B4-BE49-F238E27FC236}">
                      <a16:creationId xmlns:a16="http://schemas.microsoft.com/office/drawing/2014/main" id="{2782783A-D659-E179-F14A-7270BF3E3E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764213" y="-819151"/>
                  <a:ext cx="112713" cy="128588"/>
                </a:xfrm>
                <a:custGeom>
                  <a:avLst/>
                  <a:gdLst>
                    <a:gd name="T0" fmla="*/ 2147483646 w 126"/>
                    <a:gd name="T1" fmla="*/ 2147483646 h 142"/>
                    <a:gd name="T2" fmla="*/ 2147483646 w 126"/>
                    <a:gd name="T3" fmla="*/ 2147483646 h 142"/>
                    <a:gd name="T4" fmla="*/ 2147483646 w 126"/>
                    <a:gd name="T5" fmla="*/ 2147483646 h 142"/>
                    <a:gd name="T6" fmla="*/ 2147483646 w 126"/>
                    <a:gd name="T7" fmla="*/ 2147483646 h 142"/>
                    <a:gd name="T8" fmla="*/ 2147483646 w 126"/>
                    <a:gd name="T9" fmla="*/ 2147483646 h 142"/>
                    <a:gd name="T10" fmla="*/ 0 w 126"/>
                    <a:gd name="T11" fmla="*/ 2147483646 h 142"/>
                    <a:gd name="T12" fmla="*/ 2147483646 w 126"/>
                    <a:gd name="T13" fmla="*/ 0 h 142"/>
                    <a:gd name="T14" fmla="*/ 2147483646 w 126"/>
                    <a:gd name="T15" fmla="*/ 0 h 142"/>
                    <a:gd name="T16" fmla="*/ 2147483646 w 126"/>
                    <a:gd name="T17" fmla="*/ 2147483646 h 142"/>
                    <a:gd name="T18" fmla="*/ 2147483646 w 126"/>
                    <a:gd name="T19" fmla="*/ 2147483646 h 142"/>
                    <a:gd name="T20" fmla="*/ 2147483646 w 126"/>
                    <a:gd name="T21" fmla="*/ 2147483646 h 142"/>
                    <a:gd name="T22" fmla="*/ 2147483646 w 126"/>
                    <a:gd name="T23" fmla="*/ 2147483646 h 142"/>
                    <a:gd name="T24" fmla="*/ 2147483646 w 126"/>
                    <a:gd name="T25" fmla="*/ 2147483646 h 142"/>
                    <a:gd name="T26" fmla="*/ 2147483646 w 126"/>
                    <a:gd name="T27" fmla="*/ 2147483646 h 142"/>
                    <a:gd name="T28" fmla="*/ 2147483646 w 126"/>
                    <a:gd name="T29" fmla="*/ 2147483646 h 14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6" h="142">
                      <a:moveTo>
                        <a:pt x="97" y="142"/>
                      </a:moveTo>
                      <a:lnTo>
                        <a:pt x="97" y="142"/>
                      </a:lnTo>
                      <a:lnTo>
                        <a:pt x="89" y="117"/>
                      </a:lnTo>
                      <a:lnTo>
                        <a:pt x="38" y="117"/>
                      </a:lnTo>
                      <a:lnTo>
                        <a:pt x="29" y="142"/>
                      </a:lnTo>
                      <a:lnTo>
                        <a:pt x="0" y="142"/>
                      </a:lnTo>
                      <a:lnTo>
                        <a:pt x="52" y="0"/>
                      </a:lnTo>
                      <a:lnTo>
                        <a:pt x="74" y="0"/>
                      </a:lnTo>
                      <a:lnTo>
                        <a:pt x="126" y="142"/>
                      </a:lnTo>
                      <a:lnTo>
                        <a:pt x="97" y="142"/>
                      </a:lnTo>
                      <a:close/>
                      <a:moveTo>
                        <a:pt x="64" y="42"/>
                      </a:moveTo>
                      <a:lnTo>
                        <a:pt x="64" y="42"/>
                      </a:lnTo>
                      <a:lnTo>
                        <a:pt x="46" y="94"/>
                      </a:lnTo>
                      <a:lnTo>
                        <a:pt x="81" y="94"/>
                      </a:lnTo>
                      <a:lnTo>
                        <a:pt x="64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37">
                  <a:extLst>
                    <a:ext uri="{FF2B5EF4-FFF2-40B4-BE49-F238E27FC236}">
                      <a16:creationId xmlns:a16="http://schemas.microsoft.com/office/drawing/2014/main" id="{4BC51D0A-2D3F-3880-F371-9326350A27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2163" y="-819151"/>
                  <a:ext cx="92075" cy="128588"/>
                </a:xfrm>
                <a:custGeom>
                  <a:avLst/>
                  <a:gdLst>
                    <a:gd name="T0" fmla="*/ 2147483646 w 102"/>
                    <a:gd name="T1" fmla="*/ 2147483646 h 142"/>
                    <a:gd name="T2" fmla="*/ 2147483646 w 102"/>
                    <a:gd name="T3" fmla="*/ 2147483646 h 142"/>
                    <a:gd name="T4" fmla="*/ 2147483646 w 102"/>
                    <a:gd name="T5" fmla="*/ 2147483646 h 142"/>
                    <a:gd name="T6" fmla="*/ 2147483646 w 102"/>
                    <a:gd name="T7" fmla="*/ 2147483646 h 142"/>
                    <a:gd name="T8" fmla="*/ 2147483646 w 102"/>
                    <a:gd name="T9" fmla="*/ 2147483646 h 142"/>
                    <a:gd name="T10" fmla="*/ 0 w 102"/>
                    <a:gd name="T11" fmla="*/ 2147483646 h 142"/>
                    <a:gd name="T12" fmla="*/ 0 w 102"/>
                    <a:gd name="T13" fmla="*/ 0 h 142"/>
                    <a:gd name="T14" fmla="*/ 2147483646 w 102"/>
                    <a:gd name="T15" fmla="*/ 0 h 142"/>
                    <a:gd name="T16" fmla="*/ 2147483646 w 102"/>
                    <a:gd name="T17" fmla="*/ 2147483646 h 142"/>
                    <a:gd name="T18" fmla="*/ 2147483646 w 102"/>
                    <a:gd name="T19" fmla="*/ 2147483646 h 14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2" h="142">
                      <a:moveTo>
                        <a:pt x="65" y="25"/>
                      </a:moveTo>
                      <a:lnTo>
                        <a:pt x="65" y="25"/>
                      </a:lnTo>
                      <a:lnTo>
                        <a:pt x="65" y="142"/>
                      </a:lnTo>
                      <a:lnTo>
                        <a:pt x="37" y="142"/>
                      </a:lnTo>
                      <a:lnTo>
                        <a:pt x="37" y="25"/>
                      </a:lnTo>
                      <a:lnTo>
                        <a:pt x="0" y="25"/>
                      </a:lnTo>
                      <a:lnTo>
                        <a:pt x="0" y="0"/>
                      </a:lnTo>
                      <a:lnTo>
                        <a:pt x="102" y="0"/>
                      </a:lnTo>
                      <a:lnTo>
                        <a:pt x="102" y="25"/>
                      </a:lnTo>
                      <a:lnTo>
                        <a:pt x="65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Freeform 38">
                  <a:extLst>
                    <a:ext uri="{FF2B5EF4-FFF2-40B4-BE49-F238E27FC236}">
                      <a16:creationId xmlns:a16="http://schemas.microsoft.com/office/drawing/2014/main" id="{C7CFD272-283C-229A-58F5-AC3F95A94B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4875" y="-819151"/>
                  <a:ext cx="114300" cy="128588"/>
                </a:xfrm>
                <a:custGeom>
                  <a:avLst/>
                  <a:gdLst>
                    <a:gd name="T0" fmla="*/ 2147483646 w 129"/>
                    <a:gd name="T1" fmla="*/ 2147483646 h 142"/>
                    <a:gd name="T2" fmla="*/ 2147483646 w 129"/>
                    <a:gd name="T3" fmla="*/ 2147483646 h 142"/>
                    <a:gd name="T4" fmla="*/ 2147483646 w 129"/>
                    <a:gd name="T5" fmla="*/ 2147483646 h 142"/>
                    <a:gd name="T6" fmla="*/ 2147483646 w 129"/>
                    <a:gd name="T7" fmla="*/ 2147483646 h 142"/>
                    <a:gd name="T8" fmla="*/ 2147483646 w 129"/>
                    <a:gd name="T9" fmla="*/ 2147483646 h 142"/>
                    <a:gd name="T10" fmla="*/ 2147483646 w 129"/>
                    <a:gd name="T11" fmla="*/ 2147483646 h 142"/>
                    <a:gd name="T12" fmla="*/ 2147483646 w 129"/>
                    <a:gd name="T13" fmla="*/ 2147483646 h 142"/>
                    <a:gd name="T14" fmla="*/ 0 w 129"/>
                    <a:gd name="T15" fmla="*/ 2147483646 h 142"/>
                    <a:gd name="T16" fmla="*/ 0 w 129"/>
                    <a:gd name="T17" fmla="*/ 0 h 142"/>
                    <a:gd name="T18" fmla="*/ 2147483646 w 129"/>
                    <a:gd name="T19" fmla="*/ 0 h 142"/>
                    <a:gd name="T20" fmla="*/ 2147483646 w 129"/>
                    <a:gd name="T21" fmla="*/ 2147483646 h 142"/>
                    <a:gd name="T22" fmla="*/ 2147483646 w 129"/>
                    <a:gd name="T23" fmla="*/ 0 h 142"/>
                    <a:gd name="T24" fmla="*/ 2147483646 w 129"/>
                    <a:gd name="T25" fmla="*/ 0 h 142"/>
                    <a:gd name="T26" fmla="*/ 2147483646 w 129"/>
                    <a:gd name="T27" fmla="*/ 2147483646 h 142"/>
                    <a:gd name="T28" fmla="*/ 2147483646 w 129"/>
                    <a:gd name="T29" fmla="*/ 2147483646 h 14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9" h="142">
                      <a:moveTo>
                        <a:pt x="101" y="142"/>
                      </a:moveTo>
                      <a:lnTo>
                        <a:pt x="101" y="142"/>
                      </a:lnTo>
                      <a:lnTo>
                        <a:pt x="101" y="59"/>
                      </a:lnTo>
                      <a:lnTo>
                        <a:pt x="74" y="113"/>
                      </a:lnTo>
                      <a:lnTo>
                        <a:pt x="55" y="113"/>
                      </a:lnTo>
                      <a:lnTo>
                        <a:pt x="27" y="59"/>
                      </a:lnTo>
                      <a:lnTo>
                        <a:pt x="27" y="142"/>
                      </a:lnTo>
                      <a:lnTo>
                        <a:pt x="0" y="142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64" y="77"/>
                      </a:lnTo>
                      <a:lnTo>
                        <a:pt x="101" y="0"/>
                      </a:lnTo>
                      <a:lnTo>
                        <a:pt x="129" y="0"/>
                      </a:lnTo>
                      <a:lnTo>
                        <a:pt x="129" y="142"/>
                      </a:lnTo>
                      <a:lnTo>
                        <a:pt x="101" y="1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39">
                  <a:extLst>
                    <a:ext uri="{FF2B5EF4-FFF2-40B4-BE49-F238E27FC236}">
                      <a16:creationId xmlns:a16="http://schemas.microsoft.com/office/drawing/2014/main" id="{34261DB3-B45A-9BE2-E841-4202DC279B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7750" y="-819151"/>
                  <a:ext cx="82550" cy="128588"/>
                </a:xfrm>
                <a:custGeom>
                  <a:avLst/>
                  <a:gdLst>
                    <a:gd name="T0" fmla="*/ 0 w 93"/>
                    <a:gd name="T1" fmla="*/ 2147483646 h 142"/>
                    <a:gd name="T2" fmla="*/ 0 w 93"/>
                    <a:gd name="T3" fmla="*/ 2147483646 h 142"/>
                    <a:gd name="T4" fmla="*/ 0 w 93"/>
                    <a:gd name="T5" fmla="*/ 0 h 142"/>
                    <a:gd name="T6" fmla="*/ 2147483646 w 93"/>
                    <a:gd name="T7" fmla="*/ 0 h 142"/>
                    <a:gd name="T8" fmla="*/ 2147483646 w 93"/>
                    <a:gd name="T9" fmla="*/ 2147483646 h 142"/>
                    <a:gd name="T10" fmla="*/ 2147483646 w 93"/>
                    <a:gd name="T11" fmla="*/ 2147483646 h 142"/>
                    <a:gd name="T12" fmla="*/ 2147483646 w 93"/>
                    <a:gd name="T13" fmla="*/ 2147483646 h 142"/>
                    <a:gd name="T14" fmla="*/ 2147483646 w 93"/>
                    <a:gd name="T15" fmla="*/ 2147483646 h 142"/>
                    <a:gd name="T16" fmla="*/ 2147483646 w 93"/>
                    <a:gd name="T17" fmla="*/ 2147483646 h 142"/>
                    <a:gd name="T18" fmla="*/ 2147483646 w 93"/>
                    <a:gd name="T19" fmla="*/ 2147483646 h 142"/>
                    <a:gd name="T20" fmla="*/ 2147483646 w 93"/>
                    <a:gd name="T21" fmla="*/ 2147483646 h 142"/>
                    <a:gd name="T22" fmla="*/ 2147483646 w 93"/>
                    <a:gd name="T23" fmla="*/ 2147483646 h 142"/>
                    <a:gd name="T24" fmla="*/ 2147483646 w 93"/>
                    <a:gd name="T25" fmla="*/ 2147483646 h 142"/>
                    <a:gd name="T26" fmla="*/ 0 w 93"/>
                    <a:gd name="T27" fmla="*/ 2147483646 h 14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3" h="142">
                      <a:moveTo>
                        <a:pt x="0" y="142"/>
                      </a:moveTo>
                      <a:lnTo>
                        <a:pt x="0" y="142"/>
                      </a:lnTo>
                      <a:lnTo>
                        <a:pt x="0" y="0"/>
                      </a:lnTo>
                      <a:lnTo>
                        <a:pt x="93" y="0"/>
                      </a:lnTo>
                      <a:lnTo>
                        <a:pt x="93" y="25"/>
                      </a:lnTo>
                      <a:lnTo>
                        <a:pt x="27" y="25"/>
                      </a:lnTo>
                      <a:lnTo>
                        <a:pt x="27" y="58"/>
                      </a:lnTo>
                      <a:lnTo>
                        <a:pt x="84" y="58"/>
                      </a:lnTo>
                      <a:lnTo>
                        <a:pt x="84" y="83"/>
                      </a:lnTo>
                      <a:lnTo>
                        <a:pt x="27" y="83"/>
                      </a:lnTo>
                      <a:lnTo>
                        <a:pt x="27" y="118"/>
                      </a:lnTo>
                      <a:lnTo>
                        <a:pt x="93" y="118"/>
                      </a:lnTo>
                      <a:lnTo>
                        <a:pt x="93" y="142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Freeform 40">
                  <a:extLst>
                    <a:ext uri="{FF2B5EF4-FFF2-40B4-BE49-F238E27FC236}">
                      <a16:creationId xmlns:a16="http://schemas.microsoft.com/office/drawing/2014/main" id="{447EC383-5163-6448-8EDF-9EDE4529A8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4113" y="-819151"/>
                  <a:ext cx="98425" cy="128588"/>
                </a:xfrm>
                <a:custGeom>
                  <a:avLst/>
                  <a:gdLst>
                    <a:gd name="T0" fmla="*/ 2147483646 w 109"/>
                    <a:gd name="T1" fmla="*/ 2147483646 h 142"/>
                    <a:gd name="T2" fmla="*/ 2147483646 w 109"/>
                    <a:gd name="T3" fmla="*/ 2147483646 h 142"/>
                    <a:gd name="T4" fmla="*/ 2147483646 w 109"/>
                    <a:gd name="T5" fmla="*/ 2147483646 h 142"/>
                    <a:gd name="T6" fmla="*/ 2147483646 w 109"/>
                    <a:gd name="T7" fmla="*/ 2147483646 h 142"/>
                    <a:gd name="T8" fmla="*/ 0 w 109"/>
                    <a:gd name="T9" fmla="*/ 2147483646 h 142"/>
                    <a:gd name="T10" fmla="*/ 0 w 109"/>
                    <a:gd name="T11" fmla="*/ 0 h 142"/>
                    <a:gd name="T12" fmla="*/ 2147483646 w 109"/>
                    <a:gd name="T13" fmla="*/ 0 h 142"/>
                    <a:gd name="T14" fmla="*/ 2147483646 w 109"/>
                    <a:gd name="T15" fmla="*/ 2147483646 h 142"/>
                    <a:gd name="T16" fmla="*/ 2147483646 w 109"/>
                    <a:gd name="T17" fmla="*/ 0 h 142"/>
                    <a:gd name="T18" fmla="*/ 2147483646 w 109"/>
                    <a:gd name="T19" fmla="*/ 0 h 142"/>
                    <a:gd name="T20" fmla="*/ 2147483646 w 109"/>
                    <a:gd name="T21" fmla="*/ 2147483646 h 142"/>
                    <a:gd name="T22" fmla="*/ 2147483646 w 109"/>
                    <a:gd name="T23" fmla="*/ 2147483646 h 14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09" h="142">
                      <a:moveTo>
                        <a:pt x="84" y="142"/>
                      </a:moveTo>
                      <a:lnTo>
                        <a:pt x="84" y="142"/>
                      </a:lnTo>
                      <a:lnTo>
                        <a:pt x="27" y="55"/>
                      </a:lnTo>
                      <a:lnTo>
                        <a:pt x="27" y="142"/>
                      </a:lnTo>
                      <a:lnTo>
                        <a:pt x="0" y="142"/>
                      </a:lnTo>
                      <a:lnTo>
                        <a:pt x="0" y="0"/>
                      </a:lnTo>
                      <a:lnTo>
                        <a:pt x="24" y="0"/>
                      </a:lnTo>
                      <a:lnTo>
                        <a:pt x="81" y="87"/>
                      </a:lnTo>
                      <a:lnTo>
                        <a:pt x="81" y="0"/>
                      </a:lnTo>
                      <a:lnTo>
                        <a:pt x="109" y="0"/>
                      </a:lnTo>
                      <a:lnTo>
                        <a:pt x="109" y="142"/>
                      </a:lnTo>
                      <a:lnTo>
                        <a:pt x="84" y="1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41">
                  <a:extLst>
                    <a:ext uri="{FF2B5EF4-FFF2-40B4-BE49-F238E27FC236}">
                      <a16:creationId xmlns:a16="http://schemas.microsoft.com/office/drawing/2014/main" id="{128B8861-7D78-2080-D349-B4E5A612D6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1588" y="-819151"/>
                  <a:ext cx="90488" cy="128588"/>
                </a:xfrm>
                <a:custGeom>
                  <a:avLst/>
                  <a:gdLst>
                    <a:gd name="T0" fmla="*/ 2147483646 w 102"/>
                    <a:gd name="T1" fmla="*/ 2147483646 h 142"/>
                    <a:gd name="T2" fmla="*/ 2147483646 w 102"/>
                    <a:gd name="T3" fmla="*/ 2147483646 h 142"/>
                    <a:gd name="T4" fmla="*/ 2147483646 w 102"/>
                    <a:gd name="T5" fmla="*/ 2147483646 h 142"/>
                    <a:gd name="T6" fmla="*/ 2147483646 w 102"/>
                    <a:gd name="T7" fmla="*/ 2147483646 h 142"/>
                    <a:gd name="T8" fmla="*/ 2147483646 w 102"/>
                    <a:gd name="T9" fmla="*/ 2147483646 h 142"/>
                    <a:gd name="T10" fmla="*/ 0 w 102"/>
                    <a:gd name="T11" fmla="*/ 2147483646 h 142"/>
                    <a:gd name="T12" fmla="*/ 0 w 102"/>
                    <a:gd name="T13" fmla="*/ 0 h 142"/>
                    <a:gd name="T14" fmla="*/ 2147483646 w 102"/>
                    <a:gd name="T15" fmla="*/ 0 h 142"/>
                    <a:gd name="T16" fmla="*/ 2147483646 w 102"/>
                    <a:gd name="T17" fmla="*/ 2147483646 h 142"/>
                    <a:gd name="T18" fmla="*/ 2147483646 w 102"/>
                    <a:gd name="T19" fmla="*/ 2147483646 h 14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2" h="142">
                      <a:moveTo>
                        <a:pt x="65" y="25"/>
                      </a:moveTo>
                      <a:lnTo>
                        <a:pt x="65" y="25"/>
                      </a:lnTo>
                      <a:lnTo>
                        <a:pt x="65" y="142"/>
                      </a:lnTo>
                      <a:lnTo>
                        <a:pt x="37" y="142"/>
                      </a:lnTo>
                      <a:lnTo>
                        <a:pt x="37" y="25"/>
                      </a:lnTo>
                      <a:lnTo>
                        <a:pt x="0" y="25"/>
                      </a:lnTo>
                      <a:lnTo>
                        <a:pt x="0" y="0"/>
                      </a:lnTo>
                      <a:lnTo>
                        <a:pt x="102" y="0"/>
                      </a:lnTo>
                      <a:lnTo>
                        <a:pt x="102" y="25"/>
                      </a:lnTo>
                      <a:lnTo>
                        <a:pt x="65" y="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8" name="Chevrons">
                <a:extLst>
                  <a:ext uri="{FF2B5EF4-FFF2-40B4-BE49-F238E27FC236}">
                    <a16:creationId xmlns:a16="http://schemas.microsoft.com/office/drawing/2014/main" id="{6D318AE7-406C-F737-E94A-5120CF33F6C8}"/>
                  </a:ext>
                </a:extLst>
              </p:cNvPr>
              <p:cNvGrpSpPr/>
              <p:nvPr/>
            </p:nvGrpSpPr>
            <p:grpSpPr>
              <a:xfrm>
                <a:off x="5090525" y="3765443"/>
                <a:ext cx="144830" cy="74486"/>
                <a:chOff x="2161030" y="1128534"/>
                <a:chExt cx="144830" cy="74486"/>
              </a:xfrm>
              <a:solidFill>
                <a:schemeClr val="bg1"/>
              </a:solidFill>
            </p:grpSpPr>
            <p:sp>
              <p:nvSpPr>
                <p:cNvPr id="69" name="Chevron 232">
                  <a:extLst>
                    <a:ext uri="{FF2B5EF4-FFF2-40B4-BE49-F238E27FC236}">
                      <a16:creationId xmlns:a16="http://schemas.microsoft.com/office/drawing/2014/main" id="{A7B8D143-802C-D2CE-9D0F-0C3443D0B99E}"/>
                    </a:ext>
                  </a:extLst>
                </p:cNvPr>
                <p:cNvSpPr/>
                <p:nvPr/>
              </p:nvSpPr>
              <p:spPr>
                <a:xfrm>
                  <a:off x="2161030" y="1128534"/>
                  <a:ext cx="74486" cy="74486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0" name="Chevron 233">
                  <a:extLst>
                    <a:ext uri="{FF2B5EF4-FFF2-40B4-BE49-F238E27FC236}">
                      <a16:creationId xmlns:a16="http://schemas.microsoft.com/office/drawing/2014/main" id="{8D4735E2-A9AE-F2B3-EA00-9843CE7C2087}"/>
                    </a:ext>
                  </a:extLst>
                </p:cNvPr>
                <p:cNvSpPr/>
                <p:nvPr/>
              </p:nvSpPr>
              <p:spPr>
                <a:xfrm>
                  <a:off x="2231374" y="1128534"/>
                  <a:ext cx="74486" cy="74486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12" name="Reuse Dispose Group">
              <a:extLst>
                <a:ext uri="{FF2B5EF4-FFF2-40B4-BE49-F238E27FC236}">
                  <a16:creationId xmlns:a16="http://schemas.microsoft.com/office/drawing/2014/main" id="{C7A5B96E-F77B-CC27-A6B3-BEC52A7345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96617" y="4340416"/>
              <a:ext cx="3323625" cy="1358290"/>
              <a:chOff x="6221951" y="2916609"/>
              <a:chExt cx="2693449" cy="998503"/>
            </a:xfrm>
          </p:grpSpPr>
          <p:sp>
            <p:nvSpPr>
              <p:cNvPr id="24" name="Freeform 7">
                <a:extLst>
                  <a:ext uri="{FF2B5EF4-FFF2-40B4-BE49-F238E27FC236}">
                    <a16:creationId xmlns:a16="http://schemas.microsoft.com/office/drawing/2014/main" id="{3FCCCEF9-9535-FC75-536F-8A1651917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1951" y="3183300"/>
                <a:ext cx="401557" cy="380987"/>
              </a:xfrm>
              <a:custGeom>
                <a:avLst/>
                <a:gdLst>
                  <a:gd name="T0" fmla="*/ 617 w 617"/>
                  <a:gd name="T1" fmla="*/ 550 h 550"/>
                  <a:gd name="T2" fmla="*/ 617 w 617"/>
                  <a:gd name="T3" fmla="*/ 550 h 550"/>
                  <a:gd name="T4" fmla="*/ 0 w 617"/>
                  <a:gd name="T5" fmla="*/ 550 h 550"/>
                  <a:gd name="T6" fmla="*/ 0 w 617"/>
                  <a:gd name="T7" fmla="*/ 0 h 550"/>
                  <a:gd name="T8" fmla="*/ 617 w 617"/>
                  <a:gd name="T9" fmla="*/ 0 h 550"/>
                  <a:gd name="T10" fmla="*/ 617 w 617"/>
                  <a:gd name="T11" fmla="*/ 55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7" h="550">
                    <a:moveTo>
                      <a:pt x="617" y="550"/>
                    </a:moveTo>
                    <a:lnTo>
                      <a:pt x="617" y="550"/>
                    </a:lnTo>
                    <a:lnTo>
                      <a:pt x="0" y="550"/>
                    </a:lnTo>
                    <a:lnTo>
                      <a:pt x="0" y="0"/>
                    </a:lnTo>
                    <a:lnTo>
                      <a:pt x="617" y="0"/>
                    </a:lnTo>
                    <a:lnTo>
                      <a:pt x="617" y="55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59452A"/>
                  </a:solidFill>
                  <a:ea typeface="+mn-ea"/>
                </a:endParaRPr>
              </a:p>
            </p:txBody>
          </p:sp>
          <p:sp>
            <p:nvSpPr>
              <p:cNvPr id="25" name="Freeform 30">
                <a:extLst>
                  <a:ext uri="{FF2B5EF4-FFF2-40B4-BE49-F238E27FC236}">
                    <a16:creationId xmlns:a16="http://schemas.microsoft.com/office/drawing/2014/main" id="{3A2634A7-1DBF-466E-57B2-4B014C4F32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40870" y="2916609"/>
                <a:ext cx="560276" cy="634978"/>
              </a:xfrm>
              <a:custGeom>
                <a:avLst/>
                <a:gdLst>
                  <a:gd name="T0" fmla="*/ 440 w 815"/>
                  <a:gd name="T1" fmla="*/ 151 h 919"/>
                  <a:gd name="T2" fmla="*/ 440 w 815"/>
                  <a:gd name="T3" fmla="*/ 0 h 919"/>
                  <a:gd name="T4" fmla="*/ 440 w 815"/>
                  <a:gd name="T5" fmla="*/ 151 h 919"/>
                  <a:gd name="T6" fmla="*/ 680 w 815"/>
                  <a:gd name="T7" fmla="*/ 556 h 919"/>
                  <a:gd name="T8" fmla="*/ 539 w 815"/>
                  <a:gd name="T9" fmla="*/ 497 h 919"/>
                  <a:gd name="T10" fmla="*/ 451 w 815"/>
                  <a:gd name="T11" fmla="*/ 248 h 919"/>
                  <a:gd name="T12" fmla="*/ 360 w 815"/>
                  <a:gd name="T13" fmla="*/ 136 h 919"/>
                  <a:gd name="T14" fmla="*/ 320 w 815"/>
                  <a:gd name="T15" fmla="*/ 127 h 919"/>
                  <a:gd name="T16" fmla="*/ 137 w 815"/>
                  <a:gd name="T17" fmla="*/ 163 h 919"/>
                  <a:gd name="T18" fmla="*/ 109 w 815"/>
                  <a:gd name="T19" fmla="*/ 291 h 919"/>
                  <a:gd name="T20" fmla="*/ 59 w 815"/>
                  <a:gd name="T21" fmla="*/ 308 h 919"/>
                  <a:gd name="T22" fmla="*/ 131 w 815"/>
                  <a:gd name="T23" fmla="*/ 375 h 919"/>
                  <a:gd name="T24" fmla="*/ 202 w 815"/>
                  <a:gd name="T25" fmla="*/ 377 h 919"/>
                  <a:gd name="T26" fmla="*/ 177 w 815"/>
                  <a:gd name="T27" fmla="*/ 441 h 919"/>
                  <a:gd name="T28" fmla="*/ 14 w 815"/>
                  <a:gd name="T29" fmla="*/ 812 h 919"/>
                  <a:gd name="T30" fmla="*/ 53 w 815"/>
                  <a:gd name="T31" fmla="*/ 893 h 919"/>
                  <a:gd name="T32" fmla="*/ 227 w 815"/>
                  <a:gd name="T33" fmla="*/ 701 h 919"/>
                  <a:gd name="T34" fmla="*/ 258 w 815"/>
                  <a:gd name="T35" fmla="*/ 556 h 919"/>
                  <a:gd name="T36" fmla="*/ 309 w 815"/>
                  <a:gd name="T37" fmla="*/ 867 h 919"/>
                  <a:gd name="T38" fmla="*/ 403 w 815"/>
                  <a:gd name="T39" fmla="*/ 867 h 919"/>
                  <a:gd name="T40" fmla="*/ 398 w 815"/>
                  <a:gd name="T41" fmla="*/ 631 h 919"/>
                  <a:gd name="T42" fmla="*/ 350 w 815"/>
                  <a:gd name="T43" fmla="*/ 446 h 919"/>
                  <a:gd name="T44" fmla="*/ 463 w 815"/>
                  <a:gd name="T45" fmla="*/ 508 h 919"/>
                  <a:gd name="T46" fmla="*/ 519 w 815"/>
                  <a:gd name="T47" fmla="*/ 529 h 919"/>
                  <a:gd name="T48" fmla="*/ 661 w 815"/>
                  <a:gd name="T49" fmla="*/ 602 h 919"/>
                  <a:gd name="T50" fmla="*/ 815 w 815"/>
                  <a:gd name="T51" fmla="*/ 653 h 919"/>
                  <a:gd name="T52" fmla="*/ 215 w 815"/>
                  <a:gd name="T53" fmla="*/ 342 h 919"/>
                  <a:gd name="T54" fmla="*/ 183 w 815"/>
                  <a:gd name="T55" fmla="*/ 326 h 919"/>
                  <a:gd name="T56" fmla="*/ 265 w 815"/>
                  <a:gd name="T57" fmla="*/ 216 h 919"/>
                  <a:gd name="T58" fmla="*/ 361 w 815"/>
                  <a:gd name="T59" fmla="*/ 412 h 919"/>
                  <a:gd name="T60" fmla="*/ 394 w 815"/>
                  <a:gd name="T61" fmla="*/ 321 h 919"/>
                  <a:gd name="T62" fmla="*/ 361 w 815"/>
                  <a:gd name="T63" fmla="*/ 412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15" h="919">
                    <a:moveTo>
                      <a:pt x="440" y="151"/>
                    </a:moveTo>
                    <a:lnTo>
                      <a:pt x="440" y="151"/>
                    </a:lnTo>
                    <a:cubicBezTo>
                      <a:pt x="478" y="151"/>
                      <a:pt x="508" y="117"/>
                      <a:pt x="508" y="76"/>
                    </a:cubicBezTo>
                    <a:cubicBezTo>
                      <a:pt x="508" y="34"/>
                      <a:pt x="478" y="0"/>
                      <a:pt x="440" y="0"/>
                    </a:cubicBezTo>
                    <a:cubicBezTo>
                      <a:pt x="403" y="0"/>
                      <a:pt x="372" y="34"/>
                      <a:pt x="372" y="76"/>
                    </a:cubicBezTo>
                    <a:cubicBezTo>
                      <a:pt x="372" y="117"/>
                      <a:pt x="403" y="151"/>
                      <a:pt x="440" y="151"/>
                    </a:cubicBezTo>
                    <a:close/>
                    <a:moveTo>
                      <a:pt x="680" y="556"/>
                    </a:moveTo>
                    <a:lnTo>
                      <a:pt x="680" y="556"/>
                    </a:lnTo>
                    <a:lnTo>
                      <a:pt x="674" y="562"/>
                    </a:lnTo>
                    <a:lnTo>
                      <a:pt x="539" y="497"/>
                    </a:lnTo>
                    <a:cubicBezTo>
                      <a:pt x="540" y="489"/>
                      <a:pt x="539" y="481"/>
                      <a:pt x="536" y="473"/>
                    </a:cubicBezTo>
                    <a:lnTo>
                      <a:pt x="451" y="248"/>
                    </a:lnTo>
                    <a:cubicBezTo>
                      <a:pt x="451" y="248"/>
                      <a:pt x="437" y="204"/>
                      <a:pt x="422" y="185"/>
                    </a:cubicBezTo>
                    <a:cubicBezTo>
                      <a:pt x="409" y="170"/>
                      <a:pt x="378" y="146"/>
                      <a:pt x="360" y="136"/>
                    </a:cubicBezTo>
                    <a:cubicBezTo>
                      <a:pt x="351" y="130"/>
                      <a:pt x="340" y="128"/>
                      <a:pt x="331" y="129"/>
                    </a:cubicBezTo>
                    <a:cubicBezTo>
                      <a:pt x="328" y="128"/>
                      <a:pt x="324" y="127"/>
                      <a:pt x="320" y="127"/>
                    </a:cubicBezTo>
                    <a:lnTo>
                      <a:pt x="177" y="127"/>
                    </a:lnTo>
                    <a:cubicBezTo>
                      <a:pt x="157" y="127"/>
                      <a:pt x="141" y="143"/>
                      <a:pt x="137" y="163"/>
                    </a:cubicBezTo>
                    <a:cubicBezTo>
                      <a:pt x="137" y="164"/>
                      <a:pt x="137" y="165"/>
                      <a:pt x="137" y="166"/>
                    </a:cubicBezTo>
                    <a:lnTo>
                      <a:pt x="109" y="291"/>
                    </a:lnTo>
                    <a:lnTo>
                      <a:pt x="73" y="273"/>
                    </a:lnTo>
                    <a:lnTo>
                      <a:pt x="59" y="308"/>
                    </a:lnTo>
                    <a:lnTo>
                      <a:pt x="101" y="328"/>
                    </a:lnTo>
                    <a:cubicBezTo>
                      <a:pt x="99" y="349"/>
                      <a:pt x="112" y="370"/>
                      <a:pt x="131" y="375"/>
                    </a:cubicBezTo>
                    <a:cubicBezTo>
                      <a:pt x="146" y="379"/>
                      <a:pt x="161" y="373"/>
                      <a:pt x="170" y="361"/>
                    </a:cubicBezTo>
                    <a:lnTo>
                      <a:pt x="202" y="377"/>
                    </a:lnTo>
                    <a:cubicBezTo>
                      <a:pt x="189" y="410"/>
                      <a:pt x="179" y="434"/>
                      <a:pt x="179" y="434"/>
                    </a:cubicBezTo>
                    <a:cubicBezTo>
                      <a:pt x="178" y="437"/>
                      <a:pt x="178" y="439"/>
                      <a:pt x="177" y="441"/>
                    </a:cubicBezTo>
                    <a:lnTo>
                      <a:pt x="147" y="648"/>
                    </a:lnTo>
                    <a:lnTo>
                      <a:pt x="14" y="812"/>
                    </a:lnTo>
                    <a:cubicBezTo>
                      <a:pt x="0" y="835"/>
                      <a:pt x="5" y="868"/>
                      <a:pt x="27" y="884"/>
                    </a:cubicBezTo>
                    <a:cubicBezTo>
                      <a:pt x="35" y="890"/>
                      <a:pt x="44" y="893"/>
                      <a:pt x="53" y="893"/>
                    </a:cubicBezTo>
                    <a:cubicBezTo>
                      <a:pt x="68" y="893"/>
                      <a:pt x="83" y="885"/>
                      <a:pt x="92" y="871"/>
                    </a:cubicBezTo>
                    <a:lnTo>
                      <a:pt x="227" y="701"/>
                    </a:lnTo>
                    <a:cubicBezTo>
                      <a:pt x="230" y="698"/>
                      <a:pt x="231" y="695"/>
                      <a:pt x="233" y="691"/>
                    </a:cubicBezTo>
                    <a:lnTo>
                      <a:pt x="258" y="556"/>
                    </a:lnTo>
                    <a:lnTo>
                      <a:pt x="309" y="667"/>
                    </a:lnTo>
                    <a:lnTo>
                      <a:pt x="309" y="867"/>
                    </a:lnTo>
                    <a:cubicBezTo>
                      <a:pt x="309" y="895"/>
                      <a:pt x="330" y="919"/>
                      <a:pt x="356" y="919"/>
                    </a:cubicBezTo>
                    <a:cubicBezTo>
                      <a:pt x="382" y="919"/>
                      <a:pt x="403" y="895"/>
                      <a:pt x="403" y="867"/>
                    </a:cubicBezTo>
                    <a:lnTo>
                      <a:pt x="403" y="654"/>
                    </a:lnTo>
                    <a:cubicBezTo>
                      <a:pt x="403" y="646"/>
                      <a:pt x="401" y="638"/>
                      <a:pt x="398" y="631"/>
                    </a:cubicBezTo>
                    <a:lnTo>
                      <a:pt x="334" y="493"/>
                    </a:lnTo>
                    <a:cubicBezTo>
                      <a:pt x="335" y="490"/>
                      <a:pt x="350" y="446"/>
                      <a:pt x="350" y="446"/>
                    </a:cubicBezTo>
                    <a:lnTo>
                      <a:pt x="460" y="501"/>
                    </a:lnTo>
                    <a:lnTo>
                      <a:pt x="463" y="508"/>
                    </a:lnTo>
                    <a:cubicBezTo>
                      <a:pt x="472" y="531"/>
                      <a:pt x="495" y="541"/>
                      <a:pt x="515" y="531"/>
                    </a:cubicBezTo>
                    <a:cubicBezTo>
                      <a:pt x="516" y="531"/>
                      <a:pt x="518" y="530"/>
                      <a:pt x="519" y="529"/>
                    </a:cubicBezTo>
                    <a:lnTo>
                      <a:pt x="661" y="597"/>
                    </a:lnTo>
                    <a:lnTo>
                      <a:pt x="661" y="602"/>
                    </a:lnTo>
                    <a:lnTo>
                      <a:pt x="809" y="658"/>
                    </a:lnTo>
                    <a:lnTo>
                      <a:pt x="815" y="653"/>
                    </a:lnTo>
                    <a:lnTo>
                      <a:pt x="680" y="556"/>
                    </a:lnTo>
                    <a:close/>
                    <a:moveTo>
                      <a:pt x="215" y="342"/>
                    </a:moveTo>
                    <a:lnTo>
                      <a:pt x="215" y="342"/>
                    </a:lnTo>
                    <a:lnTo>
                      <a:pt x="183" y="326"/>
                    </a:lnTo>
                    <a:lnTo>
                      <a:pt x="208" y="216"/>
                    </a:lnTo>
                    <a:lnTo>
                      <a:pt x="265" y="216"/>
                    </a:lnTo>
                    <a:cubicBezTo>
                      <a:pt x="252" y="249"/>
                      <a:pt x="232" y="298"/>
                      <a:pt x="215" y="342"/>
                    </a:cubicBezTo>
                    <a:close/>
                    <a:moveTo>
                      <a:pt x="361" y="412"/>
                    </a:moveTo>
                    <a:lnTo>
                      <a:pt x="361" y="412"/>
                    </a:lnTo>
                    <a:lnTo>
                      <a:pt x="394" y="321"/>
                    </a:lnTo>
                    <a:lnTo>
                      <a:pt x="440" y="450"/>
                    </a:lnTo>
                    <a:lnTo>
                      <a:pt x="361" y="412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59452A"/>
                  </a:solidFill>
                  <a:ea typeface="+mn-ea"/>
                </a:endParaRPr>
              </a:p>
            </p:txBody>
          </p:sp>
          <p:sp>
            <p:nvSpPr>
              <p:cNvPr id="26" name="Freeform 38">
                <a:extLst>
                  <a:ext uri="{FF2B5EF4-FFF2-40B4-BE49-F238E27FC236}">
                    <a16:creationId xmlns:a16="http://schemas.microsoft.com/office/drawing/2014/main" id="{B8B03F62-B6D6-4FE5-C468-670208C8B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9842" y="3011856"/>
                <a:ext cx="61901" cy="100009"/>
              </a:xfrm>
              <a:custGeom>
                <a:avLst/>
                <a:gdLst>
                  <a:gd name="T0" fmla="*/ 88 w 88"/>
                  <a:gd name="T1" fmla="*/ 139 h 145"/>
                  <a:gd name="T2" fmla="*/ 88 w 88"/>
                  <a:gd name="T3" fmla="*/ 139 h 145"/>
                  <a:gd name="T4" fmla="*/ 87 w 88"/>
                  <a:gd name="T5" fmla="*/ 123 h 145"/>
                  <a:gd name="T6" fmla="*/ 83 w 88"/>
                  <a:gd name="T7" fmla="*/ 119 h 145"/>
                  <a:gd name="T8" fmla="*/ 77 w 88"/>
                  <a:gd name="T9" fmla="*/ 119 h 145"/>
                  <a:gd name="T10" fmla="*/ 77 w 88"/>
                  <a:gd name="T11" fmla="*/ 12 h 145"/>
                  <a:gd name="T12" fmla="*/ 9 w 88"/>
                  <a:gd name="T13" fmla="*/ 17 h 145"/>
                  <a:gd name="T14" fmla="*/ 10 w 88"/>
                  <a:gd name="T15" fmla="*/ 120 h 145"/>
                  <a:gd name="T16" fmla="*/ 4 w 88"/>
                  <a:gd name="T17" fmla="*/ 120 h 145"/>
                  <a:gd name="T18" fmla="*/ 0 w 88"/>
                  <a:gd name="T19" fmla="*/ 124 h 145"/>
                  <a:gd name="T20" fmla="*/ 0 w 88"/>
                  <a:gd name="T21" fmla="*/ 141 h 145"/>
                  <a:gd name="T22" fmla="*/ 4 w 88"/>
                  <a:gd name="T23" fmla="*/ 145 h 145"/>
                  <a:gd name="T24" fmla="*/ 84 w 88"/>
                  <a:gd name="T25" fmla="*/ 143 h 145"/>
                  <a:gd name="T26" fmla="*/ 84 w 88"/>
                  <a:gd name="T27" fmla="*/ 143 h 145"/>
                  <a:gd name="T28" fmla="*/ 88 w 88"/>
                  <a:gd name="T29" fmla="*/ 13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145">
                    <a:moveTo>
                      <a:pt x="88" y="139"/>
                    </a:moveTo>
                    <a:lnTo>
                      <a:pt x="88" y="139"/>
                    </a:lnTo>
                    <a:lnTo>
                      <a:pt x="87" y="123"/>
                    </a:lnTo>
                    <a:cubicBezTo>
                      <a:pt x="87" y="121"/>
                      <a:pt x="85" y="119"/>
                      <a:pt x="83" y="119"/>
                    </a:cubicBezTo>
                    <a:lnTo>
                      <a:pt x="77" y="119"/>
                    </a:lnTo>
                    <a:cubicBezTo>
                      <a:pt x="78" y="94"/>
                      <a:pt x="78" y="47"/>
                      <a:pt x="77" y="12"/>
                    </a:cubicBezTo>
                    <a:cubicBezTo>
                      <a:pt x="54" y="23"/>
                      <a:pt x="28" y="0"/>
                      <a:pt x="9" y="17"/>
                    </a:cubicBezTo>
                    <a:cubicBezTo>
                      <a:pt x="10" y="60"/>
                      <a:pt x="9" y="67"/>
                      <a:pt x="10" y="120"/>
                    </a:cubicBezTo>
                    <a:lnTo>
                      <a:pt x="4" y="120"/>
                    </a:lnTo>
                    <a:cubicBezTo>
                      <a:pt x="2" y="120"/>
                      <a:pt x="0" y="122"/>
                      <a:pt x="0" y="124"/>
                    </a:cubicBezTo>
                    <a:lnTo>
                      <a:pt x="0" y="141"/>
                    </a:lnTo>
                    <a:cubicBezTo>
                      <a:pt x="0" y="143"/>
                      <a:pt x="2" y="144"/>
                      <a:pt x="4" y="145"/>
                    </a:cubicBezTo>
                    <a:lnTo>
                      <a:pt x="84" y="143"/>
                    </a:lnTo>
                    <a:lnTo>
                      <a:pt x="84" y="143"/>
                    </a:lnTo>
                    <a:cubicBezTo>
                      <a:pt x="86" y="143"/>
                      <a:pt x="88" y="141"/>
                      <a:pt x="88" y="13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59452A"/>
                  </a:solidFill>
                  <a:ea typeface="+mn-ea"/>
                </a:endParaRPr>
              </a:p>
            </p:txBody>
          </p:sp>
          <p:sp>
            <p:nvSpPr>
              <p:cNvPr id="27" name="Freeform 39">
                <a:extLst>
                  <a:ext uri="{FF2B5EF4-FFF2-40B4-BE49-F238E27FC236}">
                    <a16:creationId xmlns:a16="http://schemas.microsoft.com/office/drawing/2014/main" id="{9709FF50-6B00-FC00-BA48-769B69F3C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552" y="2946770"/>
                <a:ext cx="414254" cy="79372"/>
              </a:xfrm>
              <a:custGeom>
                <a:avLst/>
                <a:gdLst>
                  <a:gd name="T0" fmla="*/ 602 w 602"/>
                  <a:gd name="T1" fmla="*/ 115 h 115"/>
                  <a:gd name="T2" fmla="*/ 602 w 602"/>
                  <a:gd name="T3" fmla="*/ 115 h 115"/>
                  <a:gd name="T4" fmla="*/ 488 w 602"/>
                  <a:gd name="T5" fmla="*/ 0 h 115"/>
                  <a:gd name="T6" fmla="*/ 422 w 602"/>
                  <a:gd name="T7" fmla="*/ 0 h 115"/>
                  <a:gd name="T8" fmla="*/ 0 w 602"/>
                  <a:gd name="T9" fmla="*/ 0 h 115"/>
                  <a:gd name="T10" fmla="*/ 0 w 602"/>
                  <a:gd name="T11" fmla="*/ 69 h 115"/>
                  <a:gd name="T12" fmla="*/ 423 w 602"/>
                  <a:gd name="T13" fmla="*/ 69 h 115"/>
                  <a:gd name="T14" fmla="*/ 488 w 602"/>
                  <a:gd name="T15" fmla="*/ 69 h 115"/>
                  <a:gd name="T16" fmla="*/ 533 w 602"/>
                  <a:gd name="T17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2" h="115">
                    <a:moveTo>
                      <a:pt x="602" y="115"/>
                    </a:moveTo>
                    <a:lnTo>
                      <a:pt x="602" y="115"/>
                    </a:lnTo>
                    <a:cubicBezTo>
                      <a:pt x="602" y="52"/>
                      <a:pt x="551" y="0"/>
                      <a:pt x="488" y="0"/>
                    </a:cubicBezTo>
                    <a:cubicBezTo>
                      <a:pt x="488" y="0"/>
                      <a:pt x="455" y="0"/>
                      <a:pt x="422" y="0"/>
                    </a:cubicBezTo>
                    <a:cubicBezTo>
                      <a:pt x="388" y="0"/>
                      <a:pt x="0" y="0"/>
                      <a:pt x="0" y="0"/>
                    </a:cubicBezTo>
                    <a:lnTo>
                      <a:pt x="0" y="69"/>
                    </a:lnTo>
                    <a:lnTo>
                      <a:pt x="423" y="69"/>
                    </a:lnTo>
                    <a:lnTo>
                      <a:pt x="488" y="69"/>
                    </a:lnTo>
                    <a:cubicBezTo>
                      <a:pt x="513" y="69"/>
                      <a:pt x="533" y="89"/>
                      <a:pt x="533" y="115"/>
                    </a:cubicBezTo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59452A"/>
                  </a:solidFill>
                  <a:ea typeface="+mn-ea"/>
                </a:endParaRPr>
              </a:p>
            </p:txBody>
          </p:sp>
          <p:sp>
            <p:nvSpPr>
              <p:cNvPr id="28" name="Freeform 40">
                <a:extLst>
                  <a:ext uri="{FF2B5EF4-FFF2-40B4-BE49-F238E27FC236}">
                    <a16:creationId xmlns:a16="http://schemas.microsoft.com/office/drawing/2014/main" id="{73D7E701-8E4C-790F-F88F-FA8BEC81C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6541" y="2946770"/>
                <a:ext cx="79359" cy="271454"/>
              </a:xfrm>
              <a:custGeom>
                <a:avLst/>
                <a:gdLst>
                  <a:gd name="T0" fmla="*/ 114 w 114"/>
                  <a:gd name="T1" fmla="*/ 0 h 394"/>
                  <a:gd name="T2" fmla="*/ 114 w 114"/>
                  <a:gd name="T3" fmla="*/ 0 h 394"/>
                  <a:gd name="T4" fmla="*/ 0 w 114"/>
                  <a:gd name="T5" fmla="*/ 115 h 394"/>
                  <a:gd name="T6" fmla="*/ 0 w 114"/>
                  <a:gd name="T7" fmla="*/ 348 h 394"/>
                  <a:gd name="T8" fmla="*/ 0 w 114"/>
                  <a:gd name="T9" fmla="*/ 394 h 394"/>
                  <a:gd name="T10" fmla="*/ 69 w 114"/>
                  <a:gd name="T11" fmla="*/ 394 h 394"/>
                  <a:gd name="T12" fmla="*/ 69 w 114"/>
                  <a:gd name="T13" fmla="*/ 347 h 394"/>
                  <a:gd name="T14" fmla="*/ 69 w 114"/>
                  <a:gd name="T15" fmla="*/ 115 h 394"/>
                  <a:gd name="T16" fmla="*/ 114 w 114"/>
                  <a:gd name="T17" fmla="*/ 69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394">
                    <a:moveTo>
                      <a:pt x="114" y="0"/>
                    </a:moveTo>
                    <a:lnTo>
                      <a:pt x="114" y="0"/>
                    </a:lnTo>
                    <a:cubicBezTo>
                      <a:pt x="51" y="0"/>
                      <a:pt x="0" y="52"/>
                      <a:pt x="0" y="115"/>
                    </a:cubicBezTo>
                    <a:cubicBezTo>
                      <a:pt x="0" y="115"/>
                      <a:pt x="0" y="315"/>
                      <a:pt x="0" y="348"/>
                    </a:cubicBezTo>
                    <a:cubicBezTo>
                      <a:pt x="0" y="382"/>
                      <a:pt x="0" y="394"/>
                      <a:pt x="0" y="394"/>
                    </a:cubicBezTo>
                    <a:lnTo>
                      <a:pt x="69" y="394"/>
                    </a:lnTo>
                    <a:lnTo>
                      <a:pt x="69" y="347"/>
                    </a:lnTo>
                    <a:lnTo>
                      <a:pt x="69" y="115"/>
                    </a:lnTo>
                    <a:cubicBezTo>
                      <a:pt x="69" y="90"/>
                      <a:pt x="89" y="69"/>
                      <a:pt x="114" y="69"/>
                    </a:cubicBezTo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59452A"/>
                  </a:solidFill>
                  <a:ea typeface="+mn-ea"/>
                </a:endParaRPr>
              </a:p>
            </p:txBody>
          </p:sp>
          <p:sp>
            <p:nvSpPr>
              <p:cNvPr id="29" name="Freeform 51">
                <a:extLst>
                  <a:ext uri="{FF2B5EF4-FFF2-40B4-BE49-F238E27FC236}">
                    <a16:creationId xmlns:a16="http://schemas.microsoft.com/office/drawing/2014/main" id="{76E0815F-2031-4BE0-B4FA-F97C97E0AF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96419" y="3535309"/>
                <a:ext cx="1818981" cy="248367"/>
              </a:xfrm>
              <a:custGeom>
                <a:avLst/>
                <a:gdLst>
                  <a:gd name="T0" fmla="*/ 2147483646 w 2643"/>
                  <a:gd name="T1" fmla="*/ 0 h 437"/>
                  <a:gd name="T2" fmla="*/ 2147483646 w 2643"/>
                  <a:gd name="T3" fmla="*/ 0 h 437"/>
                  <a:gd name="T4" fmla="*/ 0 w 2643"/>
                  <a:gd name="T5" fmla="*/ 2147483646 h 437"/>
                  <a:gd name="T6" fmla="*/ 2147483646 w 2643"/>
                  <a:gd name="T7" fmla="*/ 2147483646 h 437"/>
                  <a:gd name="T8" fmla="*/ 2147483646 w 2643"/>
                  <a:gd name="T9" fmla="*/ 2147483646 h 437"/>
                  <a:gd name="T10" fmla="*/ 2147483646 w 2643"/>
                  <a:gd name="T11" fmla="*/ 2147483646 h 437"/>
                  <a:gd name="T12" fmla="*/ 2147483646 w 2643"/>
                  <a:gd name="T13" fmla="*/ 0 h 437"/>
                  <a:gd name="T14" fmla="*/ 2147483646 w 2643"/>
                  <a:gd name="T15" fmla="*/ 0 h 437"/>
                  <a:gd name="T16" fmla="*/ 2147483646 w 2643"/>
                  <a:gd name="T17" fmla="*/ 2147483646 h 437"/>
                  <a:gd name="T18" fmla="*/ 2147483646 w 2643"/>
                  <a:gd name="T19" fmla="*/ 0 h 437"/>
                  <a:gd name="T20" fmla="*/ 2147483646 w 2643"/>
                  <a:gd name="T21" fmla="*/ 0 h 437"/>
                  <a:gd name="T22" fmla="*/ 2147483646 w 2643"/>
                  <a:gd name="T23" fmla="*/ 2147483646 h 437"/>
                  <a:gd name="T24" fmla="*/ 2147483646 w 2643"/>
                  <a:gd name="T25" fmla="*/ 0 h 437"/>
                  <a:gd name="T26" fmla="*/ 2147483646 w 2643"/>
                  <a:gd name="T27" fmla="*/ 0 h 437"/>
                  <a:gd name="T28" fmla="*/ 2147483646 w 2643"/>
                  <a:gd name="T29" fmla="*/ 2147483646 h 4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3" h="437">
                    <a:moveTo>
                      <a:pt x="1371" y="0"/>
                    </a:moveTo>
                    <a:lnTo>
                      <a:pt x="1371" y="0"/>
                    </a:lnTo>
                    <a:lnTo>
                      <a:pt x="0" y="404"/>
                    </a:lnTo>
                    <a:moveTo>
                      <a:pt x="1750" y="5"/>
                    </a:moveTo>
                    <a:lnTo>
                      <a:pt x="1750" y="5"/>
                    </a:lnTo>
                    <a:lnTo>
                      <a:pt x="670" y="431"/>
                    </a:lnTo>
                    <a:moveTo>
                      <a:pt x="2087" y="0"/>
                    </a:moveTo>
                    <a:lnTo>
                      <a:pt x="2087" y="0"/>
                    </a:lnTo>
                    <a:lnTo>
                      <a:pt x="1249" y="437"/>
                    </a:lnTo>
                    <a:moveTo>
                      <a:pt x="2397" y="0"/>
                    </a:moveTo>
                    <a:lnTo>
                      <a:pt x="2397" y="0"/>
                    </a:lnTo>
                    <a:lnTo>
                      <a:pt x="1837" y="431"/>
                    </a:lnTo>
                    <a:moveTo>
                      <a:pt x="2643" y="0"/>
                    </a:moveTo>
                    <a:lnTo>
                      <a:pt x="2643" y="0"/>
                    </a:lnTo>
                    <a:lnTo>
                      <a:pt x="2312" y="415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53">
                <a:extLst>
                  <a:ext uri="{FF2B5EF4-FFF2-40B4-BE49-F238E27FC236}">
                    <a16:creationId xmlns:a16="http://schemas.microsoft.com/office/drawing/2014/main" id="{3930DC50-CF83-B372-9EFB-87FB7814B7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38320" y="3535309"/>
                <a:ext cx="1189710" cy="206587"/>
              </a:xfrm>
              <a:custGeom>
                <a:avLst/>
                <a:gdLst>
                  <a:gd name="T0" fmla="*/ 2147483646 w 1966"/>
                  <a:gd name="T1" fmla="*/ 2147483646 h 369"/>
                  <a:gd name="T2" fmla="*/ 2147483646 w 1966"/>
                  <a:gd name="T3" fmla="*/ 2147483646 h 369"/>
                  <a:gd name="T4" fmla="*/ 2147483646 w 1966"/>
                  <a:gd name="T5" fmla="*/ 2147483646 h 369"/>
                  <a:gd name="T6" fmla="*/ 2147483646 w 1966"/>
                  <a:gd name="T7" fmla="*/ 0 h 369"/>
                  <a:gd name="T8" fmla="*/ 2147483646 w 1966"/>
                  <a:gd name="T9" fmla="*/ 0 h 369"/>
                  <a:gd name="T10" fmla="*/ 0 w 1966"/>
                  <a:gd name="T11" fmla="*/ 2147483646 h 3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66" h="369">
                    <a:moveTo>
                      <a:pt x="1966" y="7"/>
                    </a:moveTo>
                    <a:lnTo>
                      <a:pt x="1966" y="7"/>
                    </a:lnTo>
                    <a:lnTo>
                      <a:pt x="469" y="369"/>
                    </a:lnTo>
                    <a:moveTo>
                      <a:pt x="1588" y="0"/>
                    </a:moveTo>
                    <a:lnTo>
                      <a:pt x="1588" y="0"/>
                    </a:lnTo>
                    <a:lnTo>
                      <a:pt x="0" y="222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" name="Group 316">
                <a:extLst>
                  <a:ext uri="{FF2B5EF4-FFF2-40B4-BE49-F238E27FC236}">
                    <a16:creationId xmlns:a16="http://schemas.microsoft.com/office/drawing/2014/main" id="{6B5FD20B-E445-E4FF-97E9-95BC87265D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2830" y="3132619"/>
                <a:ext cx="1022389" cy="433355"/>
                <a:chOff x="6722830" y="2934499"/>
                <a:chExt cx="1022389" cy="433355"/>
              </a:xfrm>
            </p:grpSpPr>
            <p:sp>
              <p:nvSpPr>
                <p:cNvPr id="53" name="Freeform 24">
                  <a:extLst>
                    <a:ext uri="{FF2B5EF4-FFF2-40B4-BE49-F238E27FC236}">
                      <a16:creationId xmlns:a16="http://schemas.microsoft.com/office/drawing/2014/main" id="{715FA935-B825-DEF3-06B3-2C1A1A599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23501" y="3105826"/>
                  <a:ext cx="377750" cy="193668"/>
                </a:xfrm>
                <a:custGeom>
                  <a:avLst/>
                  <a:gdLst>
                    <a:gd name="T0" fmla="*/ 421 w 549"/>
                    <a:gd name="T1" fmla="*/ 58 h 281"/>
                    <a:gd name="T2" fmla="*/ 421 w 549"/>
                    <a:gd name="T3" fmla="*/ 58 h 281"/>
                    <a:gd name="T4" fmla="*/ 425 w 549"/>
                    <a:gd name="T5" fmla="*/ 63 h 281"/>
                    <a:gd name="T6" fmla="*/ 425 w 549"/>
                    <a:gd name="T7" fmla="*/ 69 h 281"/>
                    <a:gd name="T8" fmla="*/ 391 w 549"/>
                    <a:gd name="T9" fmla="*/ 251 h 281"/>
                    <a:gd name="T10" fmla="*/ 469 w 549"/>
                    <a:gd name="T11" fmla="*/ 254 h 281"/>
                    <a:gd name="T12" fmla="*/ 519 w 549"/>
                    <a:gd name="T13" fmla="*/ 158 h 281"/>
                    <a:gd name="T14" fmla="*/ 527 w 549"/>
                    <a:gd name="T15" fmla="*/ 148 h 281"/>
                    <a:gd name="T16" fmla="*/ 534 w 549"/>
                    <a:gd name="T17" fmla="*/ 148 h 281"/>
                    <a:gd name="T18" fmla="*/ 540 w 549"/>
                    <a:gd name="T19" fmla="*/ 149 h 281"/>
                    <a:gd name="T20" fmla="*/ 545 w 549"/>
                    <a:gd name="T21" fmla="*/ 152 h 281"/>
                    <a:gd name="T22" fmla="*/ 548 w 549"/>
                    <a:gd name="T23" fmla="*/ 158 h 281"/>
                    <a:gd name="T24" fmla="*/ 547 w 549"/>
                    <a:gd name="T25" fmla="*/ 164 h 281"/>
                    <a:gd name="T26" fmla="*/ 483 w 549"/>
                    <a:gd name="T27" fmla="*/ 276 h 281"/>
                    <a:gd name="T28" fmla="*/ 479 w 549"/>
                    <a:gd name="T29" fmla="*/ 280 h 281"/>
                    <a:gd name="T30" fmla="*/ 474 w 549"/>
                    <a:gd name="T31" fmla="*/ 281 h 281"/>
                    <a:gd name="T32" fmla="*/ 353 w 549"/>
                    <a:gd name="T33" fmla="*/ 281 h 281"/>
                    <a:gd name="T34" fmla="*/ 357 w 549"/>
                    <a:gd name="T35" fmla="*/ 246 h 281"/>
                    <a:gd name="T36" fmla="*/ 340 w 549"/>
                    <a:gd name="T37" fmla="*/ 175 h 281"/>
                    <a:gd name="T38" fmla="*/ 340 w 549"/>
                    <a:gd name="T39" fmla="*/ 174 h 281"/>
                    <a:gd name="T40" fmla="*/ 309 w 549"/>
                    <a:gd name="T41" fmla="*/ 135 h 281"/>
                    <a:gd name="T42" fmla="*/ 308 w 549"/>
                    <a:gd name="T43" fmla="*/ 134 h 281"/>
                    <a:gd name="T44" fmla="*/ 196 w 549"/>
                    <a:gd name="T45" fmla="*/ 90 h 281"/>
                    <a:gd name="T46" fmla="*/ 88 w 549"/>
                    <a:gd name="T47" fmla="*/ 134 h 281"/>
                    <a:gd name="T48" fmla="*/ 59 w 549"/>
                    <a:gd name="T49" fmla="*/ 176 h 281"/>
                    <a:gd name="T50" fmla="*/ 59 w 549"/>
                    <a:gd name="T51" fmla="*/ 174 h 281"/>
                    <a:gd name="T52" fmla="*/ 58 w 549"/>
                    <a:gd name="T53" fmla="*/ 176 h 281"/>
                    <a:gd name="T54" fmla="*/ 41 w 549"/>
                    <a:gd name="T55" fmla="*/ 246 h 281"/>
                    <a:gd name="T56" fmla="*/ 45 w 549"/>
                    <a:gd name="T57" fmla="*/ 281 h 281"/>
                    <a:gd name="T58" fmla="*/ 11 w 549"/>
                    <a:gd name="T59" fmla="*/ 281 h 281"/>
                    <a:gd name="T60" fmla="*/ 3 w 549"/>
                    <a:gd name="T61" fmla="*/ 278 h 281"/>
                    <a:gd name="T62" fmla="*/ 0 w 549"/>
                    <a:gd name="T63" fmla="*/ 270 h 281"/>
                    <a:gd name="T64" fmla="*/ 0 w 549"/>
                    <a:gd name="T65" fmla="*/ 12 h 281"/>
                    <a:gd name="T66" fmla="*/ 1 w 549"/>
                    <a:gd name="T67" fmla="*/ 6 h 281"/>
                    <a:gd name="T68" fmla="*/ 6 w 549"/>
                    <a:gd name="T69" fmla="*/ 2 h 281"/>
                    <a:gd name="T70" fmla="*/ 12 w 549"/>
                    <a:gd name="T71" fmla="*/ 1 h 281"/>
                    <a:gd name="T72" fmla="*/ 416 w 549"/>
                    <a:gd name="T73" fmla="*/ 55 h 281"/>
                    <a:gd name="T74" fmla="*/ 421 w 549"/>
                    <a:gd name="T75" fmla="*/ 58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49" h="281">
                      <a:moveTo>
                        <a:pt x="421" y="58"/>
                      </a:moveTo>
                      <a:lnTo>
                        <a:pt x="421" y="58"/>
                      </a:lnTo>
                      <a:cubicBezTo>
                        <a:pt x="423" y="59"/>
                        <a:pt x="424" y="61"/>
                        <a:pt x="425" y="63"/>
                      </a:cubicBezTo>
                      <a:cubicBezTo>
                        <a:pt x="425" y="65"/>
                        <a:pt x="425" y="67"/>
                        <a:pt x="425" y="69"/>
                      </a:cubicBezTo>
                      <a:lnTo>
                        <a:pt x="391" y="251"/>
                      </a:lnTo>
                      <a:lnTo>
                        <a:pt x="469" y="254"/>
                      </a:lnTo>
                      <a:lnTo>
                        <a:pt x="519" y="158"/>
                      </a:lnTo>
                      <a:cubicBezTo>
                        <a:pt x="520" y="155"/>
                        <a:pt x="525" y="149"/>
                        <a:pt x="527" y="148"/>
                      </a:cubicBezTo>
                      <a:cubicBezTo>
                        <a:pt x="529" y="147"/>
                        <a:pt x="531" y="147"/>
                        <a:pt x="534" y="148"/>
                      </a:cubicBezTo>
                      <a:lnTo>
                        <a:pt x="540" y="149"/>
                      </a:lnTo>
                      <a:cubicBezTo>
                        <a:pt x="542" y="149"/>
                        <a:pt x="544" y="150"/>
                        <a:pt x="545" y="152"/>
                      </a:cubicBezTo>
                      <a:cubicBezTo>
                        <a:pt x="547" y="153"/>
                        <a:pt x="547" y="156"/>
                        <a:pt x="548" y="158"/>
                      </a:cubicBezTo>
                      <a:cubicBezTo>
                        <a:pt x="549" y="160"/>
                        <a:pt x="548" y="162"/>
                        <a:pt x="547" y="164"/>
                      </a:cubicBezTo>
                      <a:lnTo>
                        <a:pt x="483" y="276"/>
                      </a:lnTo>
                      <a:cubicBezTo>
                        <a:pt x="482" y="277"/>
                        <a:pt x="481" y="279"/>
                        <a:pt x="479" y="280"/>
                      </a:cubicBezTo>
                      <a:cubicBezTo>
                        <a:pt x="477" y="281"/>
                        <a:pt x="475" y="281"/>
                        <a:pt x="474" y="281"/>
                      </a:cubicBezTo>
                      <a:lnTo>
                        <a:pt x="353" y="281"/>
                      </a:lnTo>
                      <a:cubicBezTo>
                        <a:pt x="356" y="270"/>
                        <a:pt x="357" y="258"/>
                        <a:pt x="357" y="246"/>
                      </a:cubicBezTo>
                      <a:cubicBezTo>
                        <a:pt x="357" y="220"/>
                        <a:pt x="351" y="196"/>
                        <a:pt x="340" y="175"/>
                      </a:cubicBezTo>
                      <a:cubicBezTo>
                        <a:pt x="340" y="175"/>
                        <a:pt x="340" y="174"/>
                        <a:pt x="340" y="174"/>
                      </a:cubicBezTo>
                      <a:cubicBezTo>
                        <a:pt x="332" y="160"/>
                        <a:pt x="321" y="148"/>
                        <a:pt x="309" y="135"/>
                      </a:cubicBezTo>
                      <a:lnTo>
                        <a:pt x="308" y="134"/>
                      </a:lnTo>
                      <a:cubicBezTo>
                        <a:pt x="280" y="105"/>
                        <a:pt x="242" y="90"/>
                        <a:pt x="196" y="90"/>
                      </a:cubicBezTo>
                      <a:cubicBezTo>
                        <a:pt x="154" y="90"/>
                        <a:pt x="118" y="105"/>
                        <a:pt x="88" y="134"/>
                      </a:cubicBezTo>
                      <a:cubicBezTo>
                        <a:pt x="75" y="148"/>
                        <a:pt x="65" y="162"/>
                        <a:pt x="59" y="176"/>
                      </a:cubicBezTo>
                      <a:lnTo>
                        <a:pt x="59" y="174"/>
                      </a:lnTo>
                      <a:cubicBezTo>
                        <a:pt x="59" y="175"/>
                        <a:pt x="59" y="176"/>
                        <a:pt x="58" y="176"/>
                      </a:cubicBezTo>
                      <a:cubicBezTo>
                        <a:pt x="47" y="197"/>
                        <a:pt x="41" y="220"/>
                        <a:pt x="41" y="246"/>
                      </a:cubicBezTo>
                      <a:cubicBezTo>
                        <a:pt x="40" y="258"/>
                        <a:pt x="42" y="270"/>
                        <a:pt x="45" y="281"/>
                      </a:cubicBezTo>
                      <a:lnTo>
                        <a:pt x="11" y="281"/>
                      </a:lnTo>
                      <a:cubicBezTo>
                        <a:pt x="8" y="281"/>
                        <a:pt x="5" y="280"/>
                        <a:pt x="3" y="278"/>
                      </a:cubicBezTo>
                      <a:cubicBezTo>
                        <a:pt x="1" y="276"/>
                        <a:pt x="0" y="273"/>
                        <a:pt x="0" y="270"/>
                      </a:cubicBezTo>
                      <a:lnTo>
                        <a:pt x="0" y="12"/>
                      </a:lnTo>
                      <a:cubicBezTo>
                        <a:pt x="0" y="9"/>
                        <a:pt x="0" y="7"/>
                        <a:pt x="1" y="6"/>
                      </a:cubicBezTo>
                      <a:cubicBezTo>
                        <a:pt x="2" y="4"/>
                        <a:pt x="4" y="2"/>
                        <a:pt x="6" y="2"/>
                      </a:cubicBezTo>
                      <a:cubicBezTo>
                        <a:pt x="8" y="1"/>
                        <a:pt x="10" y="0"/>
                        <a:pt x="12" y="1"/>
                      </a:cubicBezTo>
                      <a:lnTo>
                        <a:pt x="416" y="55"/>
                      </a:lnTo>
                      <a:cubicBezTo>
                        <a:pt x="418" y="56"/>
                        <a:pt x="420" y="56"/>
                        <a:pt x="421" y="5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59452A"/>
                    </a:solidFill>
                    <a:ea typeface="+mn-ea"/>
                  </a:endParaRPr>
                </a:p>
              </p:txBody>
            </p:sp>
            <p:sp>
              <p:nvSpPr>
                <p:cNvPr id="54" name="Freeform 25">
                  <a:extLst>
                    <a:ext uri="{FF2B5EF4-FFF2-40B4-BE49-F238E27FC236}">
                      <a16:creationId xmlns:a16="http://schemas.microsoft.com/office/drawing/2014/main" id="{1F3A2833-1D9E-58CB-0EDB-2CE1852F95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44134" y="3005817"/>
                  <a:ext cx="246014" cy="120646"/>
                </a:xfrm>
                <a:custGeom>
                  <a:avLst/>
                  <a:gdLst>
                    <a:gd name="T0" fmla="*/ 303 w 357"/>
                    <a:gd name="T1" fmla="*/ 51 h 175"/>
                    <a:gd name="T2" fmla="*/ 303 w 357"/>
                    <a:gd name="T3" fmla="*/ 51 h 175"/>
                    <a:gd name="T4" fmla="*/ 357 w 357"/>
                    <a:gd name="T5" fmla="*/ 173 h 175"/>
                    <a:gd name="T6" fmla="*/ 357 w 357"/>
                    <a:gd name="T7" fmla="*/ 175 h 175"/>
                    <a:gd name="T8" fmla="*/ 0 w 357"/>
                    <a:gd name="T9" fmla="*/ 126 h 175"/>
                    <a:gd name="T10" fmla="*/ 47 w 357"/>
                    <a:gd name="T11" fmla="*/ 51 h 175"/>
                    <a:gd name="T12" fmla="*/ 47 w 357"/>
                    <a:gd name="T13" fmla="*/ 51 h 175"/>
                    <a:gd name="T14" fmla="*/ 175 w 357"/>
                    <a:gd name="T15" fmla="*/ 0 h 175"/>
                    <a:gd name="T16" fmla="*/ 303 w 357"/>
                    <a:gd name="T17" fmla="*/ 51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7" h="175">
                      <a:moveTo>
                        <a:pt x="303" y="51"/>
                      </a:moveTo>
                      <a:lnTo>
                        <a:pt x="303" y="51"/>
                      </a:lnTo>
                      <a:cubicBezTo>
                        <a:pt x="339" y="85"/>
                        <a:pt x="357" y="126"/>
                        <a:pt x="357" y="173"/>
                      </a:cubicBezTo>
                      <a:lnTo>
                        <a:pt x="357" y="175"/>
                      </a:lnTo>
                      <a:lnTo>
                        <a:pt x="0" y="126"/>
                      </a:lnTo>
                      <a:cubicBezTo>
                        <a:pt x="8" y="98"/>
                        <a:pt x="24" y="73"/>
                        <a:pt x="47" y="51"/>
                      </a:cubicBezTo>
                      <a:lnTo>
                        <a:pt x="47" y="51"/>
                      </a:lnTo>
                      <a:cubicBezTo>
                        <a:pt x="83" y="17"/>
                        <a:pt x="125" y="0"/>
                        <a:pt x="175" y="0"/>
                      </a:cubicBezTo>
                      <a:cubicBezTo>
                        <a:pt x="225" y="0"/>
                        <a:pt x="268" y="17"/>
                        <a:pt x="303" y="51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59452A"/>
                    </a:solidFill>
                    <a:ea typeface="+mn-ea"/>
                  </a:endParaRPr>
                </a:p>
              </p:txBody>
            </p:sp>
            <p:sp>
              <p:nvSpPr>
                <p:cNvPr id="55" name="Freeform 26">
                  <a:extLst>
                    <a:ext uri="{FF2B5EF4-FFF2-40B4-BE49-F238E27FC236}">
                      <a16:creationId xmlns:a16="http://schemas.microsoft.com/office/drawing/2014/main" id="{857C934E-C7E9-B64B-FF47-9C77AC393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6354" y="3183610"/>
                  <a:ext cx="185701" cy="184144"/>
                </a:xfrm>
                <a:custGeom>
                  <a:avLst/>
                  <a:gdLst>
                    <a:gd name="T0" fmla="*/ 41 w 270"/>
                    <a:gd name="T1" fmla="*/ 38 h 266"/>
                    <a:gd name="T2" fmla="*/ 41 w 270"/>
                    <a:gd name="T3" fmla="*/ 38 h 266"/>
                    <a:gd name="T4" fmla="*/ 16 w 270"/>
                    <a:gd name="T5" fmla="*/ 73 h 266"/>
                    <a:gd name="T6" fmla="*/ 0 w 270"/>
                    <a:gd name="T7" fmla="*/ 133 h 266"/>
                    <a:gd name="T8" fmla="*/ 41 w 270"/>
                    <a:gd name="T9" fmla="*/ 228 h 266"/>
                    <a:gd name="T10" fmla="*/ 132 w 270"/>
                    <a:gd name="T11" fmla="*/ 266 h 266"/>
                    <a:gd name="T12" fmla="*/ 228 w 270"/>
                    <a:gd name="T13" fmla="*/ 228 h 266"/>
                    <a:gd name="T14" fmla="*/ 270 w 270"/>
                    <a:gd name="T15" fmla="*/ 133 h 266"/>
                    <a:gd name="T16" fmla="*/ 256 w 270"/>
                    <a:gd name="T17" fmla="*/ 73 h 266"/>
                    <a:gd name="T18" fmla="*/ 228 w 270"/>
                    <a:gd name="T19" fmla="*/ 38 h 266"/>
                    <a:gd name="T20" fmla="*/ 132 w 270"/>
                    <a:gd name="T21" fmla="*/ 0 h 266"/>
                    <a:gd name="T22" fmla="*/ 41 w 270"/>
                    <a:gd name="T23" fmla="*/ 38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0" h="266">
                      <a:moveTo>
                        <a:pt x="41" y="38"/>
                      </a:moveTo>
                      <a:lnTo>
                        <a:pt x="41" y="38"/>
                      </a:lnTo>
                      <a:cubicBezTo>
                        <a:pt x="29" y="49"/>
                        <a:pt x="21" y="61"/>
                        <a:pt x="16" y="73"/>
                      </a:cubicBezTo>
                      <a:cubicBezTo>
                        <a:pt x="5" y="90"/>
                        <a:pt x="0" y="111"/>
                        <a:pt x="0" y="133"/>
                      </a:cubicBezTo>
                      <a:cubicBezTo>
                        <a:pt x="0" y="169"/>
                        <a:pt x="13" y="201"/>
                        <a:pt x="41" y="228"/>
                      </a:cubicBezTo>
                      <a:cubicBezTo>
                        <a:pt x="66" y="254"/>
                        <a:pt x="96" y="266"/>
                        <a:pt x="132" y="266"/>
                      </a:cubicBezTo>
                      <a:cubicBezTo>
                        <a:pt x="171" y="266"/>
                        <a:pt x="204" y="254"/>
                        <a:pt x="228" y="228"/>
                      </a:cubicBezTo>
                      <a:cubicBezTo>
                        <a:pt x="256" y="201"/>
                        <a:pt x="270" y="169"/>
                        <a:pt x="270" y="133"/>
                      </a:cubicBezTo>
                      <a:cubicBezTo>
                        <a:pt x="270" y="111"/>
                        <a:pt x="265" y="90"/>
                        <a:pt x="256" y="73"/>
                      </a:cubicBezTo>
                      <a:cubicBezTo>
                        <a:pt x="249" y="61"/>
                        <a:pt x="239" y="49"/>
                        <a:pt x="228" y="38"/>
                      </a:cubicBezTo>
                      <a:cubicBezTo>
                        <a:pt x="204" y="12"/>
                        <a:pt x="171" y="0"/>
                        <a:pt x="132" y="0"/>
                      </a:cubicBezTo>
                      <a:cubicBezTo>
                        <a:pt x="96" y="0"/>
                        <a:pt x="66" y="12"/>
                        <a:pt x="41" y="3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59452A"/>
                    </a:solidFill>
                    <a:ea typeface="+mn-ea"/>
                  </a:endParaRPr>
                </a:p>
              </p:txBody>
            </p:sp>
            <p:sp>
              <p:nvSpPr>
                <p:cNvPr id="56" name="Freeform 27">
                  <a:extLst>
                    <a:ext uri="{FF2B5EF4-FFF2-40B4-BE49-F238E27FC236}">
                      <a16:creationId xmlns:a16="http://schemas.microsoft.com/office/drawing/2014/main" id="{E9583CA9-D2ED-29B3-71A9-47A1CFCF51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09186" y="2983592"/>
                  <a:ext cx="636461" cy="292090"/>
                </a:xfrm>
                <a:custGeom>
                  <a:avLst/>
                  <a:gdLst>
                    <a:gd name="T0" fmla="*/ 0 w 925"/>
                    <a:gd name="T1" fmla="*/ 245 h 421"/>
                    <a:gd name="T2" fmla="*/ 0 w 925"/>
                    <a:gd name="T3" fmla="*/ 245 h 421"/>
                    <a:gd name="T4" fmla="*/ 50 w 925"/>
                    <a:gd name="T5" fmla="*/ 150 h 421"/>
                    <a:gd name="T6" fmla="*/ 291 w 925"/>
                    <a:gd name="T7" fmla="*/ 150 h 421"/>
                    <a:gd name="T8" fmla="*/ 291 w 925"/>
                    <a:gd name="T9" fmla="*/ 106 h 421"/>
                    <a:gd name="T10" fmla="*/ 322 w 925"/>
                    <a:gd name="T11" fmla="*/ 76 h 421"/>
                    <a:gd name="T12" fmla="*/ 353 w 925"/>
                    <a:gd name="T13" fmla="*/ 106 h 421"/>
                    <a:gd name="T14" fmla="*/ 353 w 925"/>
                    <a:gd name="T15" fmla="*/ 168 h 421"/>
                    <a:gd name="T16" fmla="*/ 439 w 925"/>
                    <a:gd name="T17" fmla="*/ 318 h 421"/>
                    <a:gd name="T18" fmla="*/ 513 w 925"/>
                    <a:gd name="T19" fmla="*/ 318 h 421"/>
                    <a:gd name="T20" fmla="*/ 513 w 925"/>
                    <a:gd name="T21" fmla="*/ 190 h 421"/>
                    <a:gd name="T22" fmla="*/ 484 w 925"/>
                    <a:gd name="T23" fmla="*/ 145 h 421"/>
                    <a:gd name="T24" fmla="*/ 449 w 925"/>
                    <a:gd name="T25" fmla="*/ 174 h 421"/>
                    <a:gd name="T26" fmla="*/ 429 w 925"/>
                    <a:gd name="T27" fmla="*/ 155 h 421"/>
                    <a:gd name="T28" fmla="*/ 522 w 925"/>
                    <a:gd name="T29" fmla="*/ 76 h 421"/>
                    <a:gd name="T30" fmla="*/ 542 w 925"/>
                    <a:gd name="T31" fmla="*/ 96 h 421"/>
                    <a:gd name="T32" fmla="*/ 509 w 925"/>
                    <a:gd name="T33" fmla="*/ 124 h 421"/>
                    <a:gd name="T34" fmla="*/ 526 w 925"/>
                    <a:gd name="T35" fmla="*/ 150 h 421"/>
                    <a:gd name="T36" fmla="*/ 742 w 925"/>
                    <a:gd name="T37" fmla="*/ 150 h 421"/>
                    <a:gd name="T38" fmla="*/ 742 w 925"/>
                    <a:gd name="T39" fmla="*/ 0 h 421"/>
                    <a:gd name="T40" fmla="*/ 795 w 925"/>
                    <a:gd name="T41" fmla="*/ 0 h 421"/>
                    <a:gd name="T42" fmla="*/ 795 w 925"/>
                    <a:gd name="T43" fmla="*/ 150 h 421"/>
                    <a:gd name="T44" fmla="*/ 925 w 925"/>
                    <a:gd name="T45" fmla="*/ 269 h 421"/>
                    <a:gd name="T46" fmla="*/ 925 w 925"/>
                    <a:gd name="T47" fmla="*/ 421 h 421"/>
                    <a:gd name="T48" fmla="*/ 871 w 925"/>
                    <a:gd name="T49" fmla="*/ 421 h 421"/>
                    <a:gd name="T50" fmla="*/ 777 w 925"/>
                    <a:gd name="T51" fmla="*/ 364 h 421"/>
                    <a:gd name="T52" fmla="*/ 682 w 925"/>
                    <a:gd name="T53" fmla="*/ 421 h 421"/>
                    <a:gd name="T54" fmla="*/ 682 w 925"/>
                    <a:gd name="T55" fmla="*/ 421 h 421"/>
                    <a:gd name="T56" fmla="*/ 402 w 925"/>
                    <a:gd name="T57" fmla="*/ 421 h 421"/>
                    <a:gd name="T58" fmla="*/ 405 w 925"/>
                    <a:gd name="T59" fmla="*/ 392 h 421"/>
                    <a:gd name="T60" fmla="*/ 220 w 925"/>
                    <a:gd name="T61" fmla="*/ 210 h 421"/>
                    <a:gd name="T62" fmla="*/ 36 w 925"/>
                    <a:gd name="T63" fmla="*/ 392 h 421"/>
                    <a:gd name="T64" fmla="*/ 38 w 925"/>
                    <a:gd name="T65" fmla="*/ 421 h 421"/>
                    <a:gd name="T66" fmla="*/ 0 w 925"/>
                    <a:gd name="T67" fmla="*/ 421 h 421"/>
                    <a:gd name="T68" fmla="*/ 0 w 925"/>
                    <a:gd name="T69" fmla="*/ 245 h 4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925" h="421">
                      <a:moveTo>
                        <a:pt x="0" y="245"/>
                      </a:moveTo>
                      <a:lnTo>
                        <a:pt x="0" y="245"/>
                      </a:lnTo>
                      <a:lnTo>
                        <a:pt x="50" y="150"/>
                      </a:lnTo>
                      <a:lnTo>
                        <a:pt x="291" y="150"/>
                      </a:lnTo>
                      <a:lnTo>
                        <a:pt x="291" y="106"/>
                      </a:lnTo>
                      <a:cubicBezTo>
                        <a:pt x="291" y="89"/>
                        <a:pt x="305" y="76"/>
                        <a:pt x="322" y="76"/>
                      </a:cubicBezTo>
                      <a:cubicBezTo>
                        <a:pt x="339" y="76"/>
                        <a:pt x="353" y="89"/>
                        <a:pt x="353" y="106"/>
                      </a:cubicBezTo>
                      <a:lnTo>
                        <a:pt x="353" y="168"/>
                      </a:lnTo>
                      <a:lnTo>
                        <a:pt x="439" y="318"/>
                      </a:lnTo>
                      <a:lnTo>
                        <a:pt x="513" y="318"/>
                      </a:lnTo>
                      <a:lnTo>
                        <a:pt x="513" y="190"/>
                      </a:lnTo>
                      <a:lnTo>
                        <a:pt x="484" y="145"/>
                      </a:lnTo>
                      <a:lnTo>
                        <a:pt x="449" y="174"/>
                      </a:lnTo>
                      <a:lnTo>
                        <a:pt x="429" y="155"/>
                      </a:lnTo>
                      <a:lnTo>
                        <a:pt x="522" y="76"/>
                      </a:lnTo>
                      <a:lnTo>
                        <a:pt x="542" y="96"/>
                      </a:lnTo>
                      <a:lnTo>
                        <a:pt x="509" y="124"/>
                      </a:lnTo>
                      <a:lnTo>
                        <a:pt x="526" y="150"/>
                      </a:lnTo>
                      <a:lnTo>
                        <a:pt x="742" y="150"/>
                      </a:lnTo>
                      <a:lnTo>
                        <a:pt x="742" y="0"/>
                      </a:lnTo>
                      <a:lnTo>
                        <a:pt x="795" y="0"/>
                      </a:lnTo>
                      <a:lnTo>
                        <a:pt x="795" y="150"/>
                      </a:lnTo>
                      <a:cubicBezTo>
                        <a:pt x="891" y="150"/>
                        <a:pt x="925" y="215"/>
                        <a:pt x="925" y="269"/>
                      </a:cubicBezTo>
                      <a:lnTo>
                        <a:pt x="925" y="421"/>
                      </a:lnTo>
                      <a:lnTo>
                        <a:pt x="871" y="421"/>
                      </a:lnTo>
                      <a:cubicBezTo>
                        <a:pt x="853" y="387"/>
                        <a:pt x="818" y="364"/>
                        <a:pt x="777" y="364"/>
                      </a:cubicBezTo>
                      <a:cubicBezTo>
                        <a:pt x="735" y="364"/>
                        <a:pt x="700" y="387"/>
                        <a:pt x="682" y="421"/>
                      </a:cubicBezTo>
                      <a:lnTo>
                        <a:pt x="682" y="421"/>
                      </a:lnTo>
                      <a:lnTo>
                        <a:pt x="402" y="421"/>
                      </a:lnTo>
                      <a:cubicBezTo>
                        <a:pt x="404" y="412"/>
                        <a:pt x="405" y="402"/>
                        <a:pt x="405" y="392"/>
                      </a:cubicBezTo>
                      <a:cubicBezTo>
                        <a:pt x="405" y="291"/>
                        <a:pt x="322" y="210"/>
                        <a:pt x="220" y="210"/>
                      </a:cubicBezTo>
                      <a:cubicBezTo>
                        <a:pt x="119" y="210"/>
                        <a:pt x="36" y="291"/>
                        <a:pt x="36" y="392"/>
                      </a:cubicBezTo>
                      <a:cubicBezTo>
                        <a:pt x="36" y="402"/>
                        <a:pt x="37" y="412"/>
                        <a:pt x="38" y="421"/>
                      </a:cubicBezTo>
                      <a:lnTo>
                        <a:pt x="0" y="421"/>
                      </a:lnTo>
                      <a:lnTo>
                        <a:pt x="0" y="24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59452A"/>
                    </a:solidFill>
                    <a:ea typeface="+mn-ea"/>
                  </a:endParaRPr>
                </a:p>
              </p:txBody>
            </p:sp>
            <p:sp>
              <p:nvSpPr>
                <p:cNvPr id="57" name="Freeform 28">
                  <a:extLst>
                    <a:ext uri="{FF2B5EF4-FFF2-40B4-BE49-F238E27FC236}">
                      <a16:creationId xmlns:a16="http://schemas.microsoft.com/office/drawing/2014/main" id="{D59B849C-44ED-B115-7BF1-97D2E41831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8866" y="3142337"/>
                  <a:ext cx="223792" cy="223830"/>
                </a:xfrm>
                <a:custGeom>
                  <a:avLst/>
                  <a:gdLst>
                    <a:gd name="T0" fmla="*/ 163 w 327"/>
                    <a:gd name="T1" fmla="*/ 323 h 323"/>
                    <a:gd name="T2" fmla="*/ 163 w 327"/>
                    <a:gd name="T3" fmla="*/ 323 h 323"/>
                    <a:gd name="T4" fmla="*/ 327 w 327"/>
                    <a:gd name="T5" fmla="*/ 162 h 323"/>
                    <a:gd name="T6" fmla="*/ 163 w 327"/>
                    <a:gd name="T7" fmla="*/ 0 h 323"/>
                    <a:gd name="T8" fmla="*/ 0 w 327"/>
                    <a:gd name="T9" fmla="*/ 162 h 323"/>
                    <a:gd name="T10" fmla="*/ 163 w 327"/>
                    <a:gd name="T11" fmla="*/ 323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7" h="323">
                      <a:moveTo>
                        <a:pt x="163" y="323"/>
                      </a:moveTo>
                      <a:lnTo>
                        <a:pt x="163" y="323"/>
                      </a:lnTo>
                      <a:cubicBezTo>
                        <a:pt x="254" y="323"/>
                        <a:pt x="327" y="251"/>
                        <a:pt x="327" y="162"/>
                      </a:cubicBezTo>
                      <a:cubicBezTo>
                        <a:pt x="327" y="73"/>
                        <a:pt x="254" y="0"/>
                        <a:pt x="163" y="0"/>
                      </a:cubicBezTo>
                      <a:cubicBezTo>
                        <a:pt x="73" y="0"/>
                        <a:pt x="0" y="73"/>
                        <a:pt x="0" y="162"/>
                      </a:cubicBezTo>
                      <a:cubicBezTo>
                        <a:pt x="0" y="251"/>
                        <a:pt x="73" y="323"/>
                        <a:pt x="163" y="32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59452A"/>
                    </a:solidFill>
                    <a:ea typeface="+mn-ea"/>
                  </a:endParaRPr>
                </a:p>
              </p:txBody>
            </p:sp>
            <p:sp>
              <p:nvSpPr>
                <p:cNvPr id="58" name="Freeform 29">
                  <a:extLst>
                    <a:ext uri="{FF2B5EF4-FFF2-40B4-BE49-F238E27FC236}">
                      <a16:creationId xmlns:a16="http://schemas.microsoft.com/office/drawing/2014/main" id="{17195094-0093-434D-BEEA-4A62174D50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83754" y="3248696"/>
                  <a:ext cx="119038" cy="117471"/>
                </a:xfrm>
                <a:custGeom>
                  <a:avLst/>
                  <a:gdLst>
                    <a:gd name="T0" fmla="*/ 0 w 171"/>
                    <a:gd name="T1" fmla="*/ 85 h 169"/>
                    <a:gd name="T2" fmla="*/ 0 w 171"/>
                    <a:gd name="T3" fmla="*/ 85 h 169"/>
                    <a:gd name="T4" fmla="*/ 86 w 171"/>
                    <a:gd name="T5" fmla="*/ 169 h 169"/>
                    <a:gd name="T6" fmla="*/ 171 w 171"/>
                    <a:gd name="T7" fmla="*/ 85 h 169"/>
                    <a:gd name="T8" fmla="*/ 86 w 171"/>
                    <a:gd name="T9" fmla="*/ 0 h 169"/>
                    <a:gd name="T10" fmla="*/ 0 w 171"/>
                    <a:gd name="T11" fmla="*/ 85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1" h="169">
                      <a:moveTo>
                        <a:pt x="0" y="85"/>
                      </a:moveTo>
                      <a:lnTo>
                        <a:pt x="0" y="85"/>
                      </a:lnTo>
                      <a:cubicBezTo>
                        <a:pt x="0" y="131"/>
                        <a:pt x="38" y="169"/>
                        <a:pt x="86" y="169"/>
                      </a:cubicBezTo>
                      <a:cubicBezTo>
                        <a:pt x="133" y="169"/>
                        <a:pt x="171" y="131"/>
                        <a:pt x="171" y="85"/>
                      </a:cubicBezTo>
                      <a:cubicBezTo>
                        <a:pt x="171" y="38"/>
                        <a:pt x="133" y="0"/>
                        <a:pt x="86" y="0"/>
                      </a:cubicBezTo>
                      <a:cubicBezTo>
                        <a:pt x="38" y="0"/>
                        <a:pt x="0" y="38"/>
                        <a:pt x="0" y="8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59452A"/>
                    </a:solidFill>
                    <a:ea typeface="+mn-ea"/>
                  </a:endParaRPr>
                </a:p>
              </p:txBody>
            </p:sp>
            <p:sp>
              <p:nvSpPr>
                <p:cNvPr id="59" name="Freeform 66">
                  <a:extLst>
                    <a:ext uri="{FF2B5EF4-FFF2-40B4-BE49-F238E27FC236}">
                      <a16:creationId xmlns:a16="http://schemas.microsoft.com/office/drawing/2014/main" id="{200A3F6C-53AD-CBF2-66DD-FF7F56F721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55237" y="2970893"/>
                  <a:ext cx="15872" cy="15874"/>
                </a:xfrm>
                <a:custGeom>
                  <a:avLst/>
                  <a:gdLst>
                    <a:gd name="T0" fmla="*/ 24 w 24"/>
                    <a:gd name="T1" fmla="*/ 11 h 22"/>
                    <a:gd name="T2" fmla="*/ 24 w 24"/>
                    <a:gd name="T3" fmla="*/ 11 h 22"/>
                    <a:gd name="T4" fmla="*/ 12 w 24"/>
                    <a:gd name="T5" fmla="*/ 22 h 22"/>
                    <a:gd name="T6" fmla="*/ 0 w 24"/>
                    <a:gd name="T7" fmla="*/ 11 h 22"/>
                    <a:gd name="T8" fmla="*/ 12 w 24"/>
                    <a:gd name="T9" fmla="*/ 0 h 22"/>
                    <a:gd name="T10" fmla="*/ 24 w 24"/>
                    <a:gd name="T11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22">
                      <a:moveTo>
                        <a:pt x="24" y="11"/>
                      </a:moveTo>
                      <a:lnTo>
                        <a:pt x="24" y="11"/>
                      </a:lnTo>
                      <a:cubicBezTo>
                        <a:pt x="24" y="17"/>
                        <a:pt x="19" y="22"/>
                        <a:pt x="12" y="22"/>
                      </a:cubicBezTo>
                      <a:cubicBezTo>
                        <a:pt x="6" y="22"/>
                        <a:pt x="0" y="17"/>
                        <a:pt x="0" y="11"/>
                      </a:cubicBezTo>
                      <a:cubicBezTo>
                        <a:pt x="0" y="5"/>
                        <a:pt x="6" y="0"/>
                        <a:pt x="12" y="0"/>
                      </a:cubicBezTo>
                      <a:cubicBezTo>
                        <a:pt x="19" y="0"/>
                        <a:pt x="24" y="5"/>
                        <a:pt x="24" y="11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59452A"/>
                    </a:solidFill>
                    <a:ea typeface="+mn-ea"/>
                  </a:endParaRPr>
                </a:p>
              </p:txBody>
            </p:sp>
            <p:sp>
              <p:nvSpPr>
                <p:cNvPr id="60" name="Freeform 67">
                  <a:extLst>
                    <a:ext uri="{FF2B5EF4-FFF2-40B4-BE49-F238E27FC236}">
                      <a16:creationId xmlns:a16="http://schemas.microsoft.com/office/drawing/2014/main" id="{293B6B35-0642-633C-AAAE-968586DE9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56824" y="2934382"/>
                  <a:ext cx="14284" cy="12700"/>
                </a:xfrm>
                <a:custGeom>
                  <a:avLst/>
                  <a:gdLst>
                    <a:gd name="T0" fmla="*/ 20 w 20"/>
                    <a:gd name="T1" fmla="*/ 10 h 19"/>
                    <a:gd name="T2" fmla="*/ 20 w 20"/>
                    <a:gd name="T3" fmla="*/ 10 h 19"/>
                    <a:gd name="T4" fmla="*/ 10 w 20"/>
                    <a:gd name="T5" fmla="*/ 19 h 19"/>
                    <a:gd name="T6" fmla="*/ 0 w 20"/>
                    <a:gd name="T7" fmla="*/ 10 h 19"/>
                    <a:gd name="T8" fmla="*/ 10 w 20"/>
                    <a:gd name="T9" fmla="*/ 0 h 19"/>
                    <a:gd name="T10" fmla="*/ 20 w 20"/>
                    <a:gd name="T11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19">
                      <a:moveTo>
                        <a:pt x="20" y="10"/>
                      </a:moveTo>
                      <a:lnTo>
                        <a:pt x="20" y="10"/>
                      </a:lnTo>
                      <a:cubicBezTo>
                        <a:pt x="20" y="15"/>
                        <a:pt x="15" y="19"/>
                        <a:pt x="10" y="19"/>
                      </a:cubicBezTo>
                      <a:cubicBezTo>
                        <a:pt x="4" y="19"/>
                        <a:pt x="0" y="15"/>
                        <a:pt x="0" y="10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5" y="0"/>
                        <a:pt x="20" y="4"/>
                        <a:pt x="20" y="1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59452A"/>
                    </a:solidFill>
                    <a:ea typeface="+mn-ea"/>
                  </a:endParaRPr>
                </a:p>
              </p:txBody>
            </p:sp>
            <p:sp>
              <p:nvSpPr>
                <p:cNvPr id="61" name="Freeform 68">
                  <a:extLst>
                    <a:ext uri="{FF2B5EF4-FFF2-40B4-BE49-F238E27FC236}">
                      <a16:creationId xmlns:a16="http://schemas.microsoft.com/office/drawing/2014/main" id="{20488B43-55E1-6B16-897A-D74832B49C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42539" y="2953431"/>
                  <a:ext cx="14285" cy="11112"/>
                </a:xfrm>
                <a:custGeom>
                  <a:avLst/>
                  <a:gdLst>
                    <a:gd name="T0" fmla="*/ 20 w 20"/>
                    <a:gd name="T1" fmla="*/ 10 h 19"/>
                    <a:gd name="T2" fmla="*/ 20 w 20"/>
                    <a:gd name="T3" fmla="*/ 10 h 19"/>
                    <a:gd name="T4" fmla="*/ 10 w 20"/>
                    <a:gd name="T5" fmla="*/ 19 h 19"/>
                    <a:gd name="T6" fmla="*/ 0 w 20"/>
                    <a:gd name="T7" fmla="*/ 10 h 19"/>
                    <a:gd name="T8" fmla="*/ 10 w 20"/>
                    <a:gd name="T9" fmla="*/ 0 h 19"/>
                    <a:gd name="T10" fmla="*/ 20 w 20"/>
                    <a:gd name="T11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19">
                      <a:moveTo>
                        <a:pt x="20" y="10"/>
                      </a:moveTo>
                      <a:lnTo>
                        <a:pt x="20" y="10"/>
                      </a:lnTo>
                      <a:cubicBezTo>
                        <a:pt x="20" y="15"/>
                        <a:pt x="15" y="19"/>
                        <a:pt x="10" y="19"/>
                      </a:cubicBezTo>
                      <a:cubicBezTo>
                        <a:pt x="4" y="19"/>
                        <a:pt x="0" y="15"/>
                        <a:pt x="0" y="10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15" y="0"/>
                        <a:pt x="20" y="5"/>
                        <a:pt x="20" y="1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59452A"/>
                    </a:solidFill>
                    <a:ea typeface="+mn-ea"/>
                  </a:endParaRPr>
                </a:p>
              </p:txBody>
            </p:sp>
          </p:grpSp>
          <p:sp>
            <p:nvSpPr>
              <p:cNvPr id="32" name="Freeform 71">
                <a:extLst>
                  <a:ext uri="{FF2B5EF4-FFF2-40B4-BE49-F238E27FC236}">
                    <a16:creationId xmlns:a16="http://schemas.microsoft.com/office/drawing/2014/main" id="{66BEFF46-3065-61CD-9D77-9134AC3FB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8612" y="3300771"/>
                <a:ext cx="79359" cy="60323"/>
              </a:xfrm>
              <a:custGeom>
                <a:avLst/>
                <a:gdLst>
                  <a:gd name="T0" fmla="*/ 94 w 115"/>
                  <a:gd name="T1" fmla="*/ 81 h 86"/>
                  <a:gd name="T2" fmla="*/ 94 w 115"/>
                  <a:gd name="T3" fmla="*/ 81 h 86"/>
                  <a:gd name="T4" fmla="*/ 110 w 115"/>
                  <a:gd name="T5" fmla="*/ 65 h 86"/>
                  <a:gd name="T6" fmla="*/ 73 w 115"/>
                  <a:gd name="T7" fmla="*/ 15 h 86"/>
                  <a:gd name="T8" fmla="*/ 6 w 115"/>
                  <a:gd name="T9" fmla="*/ 17 h 86"/>
                  <a:gd name="T10" fmla="*/ 8 w 115"/>
                  <a:gd name="T11" fmla="*/ 37 h 86"/>
                  <a:gd name="T12" fmla="*/ 94 w 115"/>
                  <a:gd name="T13" fmla="*/ 8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6">
                    <a:moveTo>
                      <a:pt x="94" y="81"/>
                    </a:moveTo>
                    <a:lnTo>
                      <a:pt x="94" y="81"/>
                    </a:lnTo>
                    <a:cubicBezTo>
                      <a:pt x="104" y="86"/>
                      <a:pt x="115" y="75"/>
                      <a:pt x="110" y="65"/>
                    </a:cubicBezTo>
                    <a:cubicBezTo>
                      <a:pt x="101" y="45"/>
                      <a:pt x="89" y="26"/>
                      <a:pt x="73" y="15"/>
                    </a:cubicBezTo>
                    <a:cubicBezTo>
                      <a:pt x="49" y="0"/>
                      <a:pt x="25" y="2"/>
                      <a:pt x="6" y="17"/>
                    </a:cubicBezTo>
                    <a:cubicBezTo>
                      <a:pt x="0" y="22"/>
                      <a:pt x="1" y="33"/>
                      <a:pt x="8" y="37"/>
                    </a:cubicBezTo>
                    <a:lnTo>
                      <a:pt x="94" y="8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59452A"/>
                  </a:solidFill>
                  <a:ea typeface="+mn-ea"/>
                </a:endParaRPr>
              </a:p>
            </p:txBody>
          </p:sp>
          <p:sp>
            <p:nvSpPr>
              <p:cNvPr id="33" name="Freeform 72">
                <a:extLst>
                  <a:ext uri="{FF2B5EF4-FFF2-40B4-BE49-F238E27FC236}">
                    <a16:creationId xmlns:a16="http://schemas.microsoft.com/office/drawing/2014/main" id="{C616CEB1-C410-98C4-9B91-939C6339E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8783" y="3340457"/>
                <a:ext cx="447586" cy="204781"/>
              </a:xfrm>
              <a:custGeom>
                <a:avLst/>
                <a:gdLst>
                  <a:gd name="T0" fmla="*/ 384 w 650"/>
                  <a:gd name="T1" fmla="*/ 60 h 294"/>
                  <a:gd name="T2" fmla="*/ 384 w 650"/>
                  <a:gd name="T3" fmla="*/ 60 h 294"/>
                  <a:gd name="T4" fmla="*/ 310 w 650"/>
                  <a:gd name="T5" fmla="*/ 45 h 294"/>
                  <a:gd name="T6" fmla="*/ 291 w 650"/>
                  <a:gd name="T7" fmla="*/ 50 h 294"/>
                  <a:gd name="T8" fmla="*/ 285 w 650"/>
                  <a:gd name="T9" fmla="*/ 56 h 294"/>
                  <a:gd name="T10" fmla="*/ 255 w 650"/>
                  <a:gd name="T11" fmla="*/ 86 h 294"/>
                  <a:gd name="T12" fmla="*/ 122 w 650"/>
                  <a:gd name="T13" fmla="*/ 211 h 294"/>
                  <a:gd name="T14" fmla="*/ 0 w 650"/>
                  <a:gd name="T15" fmla="*/ 294 h 294"/>
                  <a:gd name="T16" fmla="*/ 650 w 650"/>
                  <a:gd name="T17" fmla="*/ 294 h 294"/>
                  <a:gd name="T18" fmla="*/ 602 w 650"/>
                  <a:gd name="T19" fmla="*/ 217 h 294"/>
                  <a:gd name="T20" fmla="*/ 582 w 650"/>
                  <a:gd name="T21" fmla="*/ 155 h 294"/>
                  <a:gd name="T22" fmla="*/ 497 w 650"/>
                  <a:gd name="T23" fmla="*/ 103 h 294"/>
                  <a:gd name="T24" fmla="*/ 398 w 650"/>
                  <a:gd name="T25" fmla="*/ 4 h 294"/>
                  <a:gd name="T26" fmla="*/ 382 w 650"/>
                  <a:gd name="T27" fmla="*/ 20 h 294"/>
                  <a:gd name="T28" fmla="*/ 394 w 650"/>
                  <a:gd name="T29" fmla="*/ 49 h 294"/>
                  <a:gd name="T30" fmla="*/ 384 w 650"/>
                  <a:gd name="T31" fmla="*/ 6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0" h="294">
                    <a:moveTo>
                      <a:pt x="384" y="60"/>
                    </a:moveTo>
                    <a:lnTo>
                      <a:pt x="384" y="60"/>
                    </a:lnTo>
                    <a:lnTo>
                      <a:pt x="310" y="45"/>
                    </a:lnTo>
                    <a:cubicBezTo>
                      <a:pt x="304" y="43"/>
                      <a:pt x="296" y="45"/>
                      <a:pt x="291" y="50"/>
                    </a:cubicBezTo>
                    <a:cubicBezTo>
                      <a:pt x="289" y="52"/>
                      <a:pt x="287" y="54"/>
                      <a:pt x="285" y="56"/>
                    </a:cubicBezTo>
                    <a:lnTo>
                      <a:pt x="255" y="86"/>
                    </a:lnTo>
                    <a:cubicBezTo>
                      <a:pt x="200" y="144"/>
                      <a:pt x="146" y="211"/>
                      <a:pt x="122" y="211"/>
                    </a:cubicBezTo>
                    <a:cubicBezTo>
                      <a:pt x="79" y="211"/>
                      <a:pt x="0" y="294"/>
                      <a:pt x="0" y="294"/>
                    </a:cubicBezTo>
                    <a:lnTo>
                      <a:pt x="650" y="294"/>
                    </a:lnTo>
                    <a:cubicBezTo>
                      <a:pt x="650" y="294"/>
                      <a:pt x="649" y="251"/>
                      <a:pt x="602" y="217"/>
                    </a:cubicBezTo>
                    <a:cubicBezTo>
                      <a:pt x="593" y="204"/>
                      <a:pt x="594" y="200"/>
                      <a:pt x="582" y="155"/>
                    </a:cubicBezTo>
                    <a:cubicBezTo>
                      <a:pt x="569" y="111"/>
                      <a:pt x="517" y="103"/>
                      <a:pt x="497" y="103"/>
                    </a:cubicBezTo>
                    <a:cubicBezTo>
                      <a:pt x="479" y="103"/>
                      <a:pt x="454" y="23"/>
                      <a:pt x="398" y="4"/>
                    </a:cubicBezTo>
                    <a:cubicBezTo>
                      <a:pt x="388" y="0"/>
                      <a:pt x="378" y="10"/>
                      <a:pt x="382" y="20"/>
                    </a:cubicBezTo>
                    <a:lnTo>
                      <a:pt x="394" y="49"/>
                    </a:lnTo>
                    <a:cubicBezTo>
                      <a:pt x="396" y="55"/>
                      <a:pt x="391" y="62"/>
                      <a:pt x="384" y="6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59452A"/>
                  </a:solidFill>
                  <a:ea typeface="+mn-ea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E24FB64-00B1-A942-90B0-5F49CC4F5DC0}"/>
                  </a:ext>
                </a:extLst>
              </p:cNvPr>
              <p:cNvSpPr/>
              <p:nvPr/>
            </p:nvSpPr>
            <p:spPr>
              <a:xfrm>
                <a:off x="6750482" y="3662709"/>
                <a:ext cx="2164918" cy="25240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5" name="Reuse/Disposal">
                <a:extLst>
                  <a:ext uri="{FF2B5EF4-FFF2-40B4-BE49-F238E27FC236}">
                    <a16:creationId xmlns:a16="http://schemas.microsoft.com/office/drawing/2014/main" id="{EF0B8978-4F07-D47A-8CF0-7C167670FC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937109" y="3700890"/>
                <a:ext cx="1436688" cy="153988"/>
                <a:chOff x="7800975" y="-496571"/>
                <a:chExt cx="1436688" cy="153988"/>
              </a:xfrm>
            </p:grpSpPr>
            <p:sp>
              <p:nvSpPr>
                <p:cNvPr id="39" name="Freeform 42">
                  <a:extLst>
                    <a:ext uri="{FF2B5EF4-FFF2-40B4-BE49-F238E27FC236}">
                      <a16:creationId xmlns:a16="http://schemas.microsoft.com/office/drawing/2014/main" id="{54DC0006-0BCF-67CB-F15D-25A94D239E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800975" y="-474346"/>
                  <a:ext cx="95250" cy="128588"/>
                </a:xfrm>
                <a:custGeom>
                  <a:avLst/>
                  <a:gdLst>
                    <a:gd name="T0" fmla="*/ 2147483646 w 108"/>
                    <a:gd name="T1" fmla="*/ 2147483646 h 143"/>
                    <a:gd name="T2" fmla="*/ 2147483646 w 108"/>
                    <a:gd name="T3" fmla="*/ 2147483646 h 143"/>
                    <a:gd name="T4" fmla="*/ 2147483646 w 108"/>
                    <a:gd name="T5" fmla="*/ 2147483646 h 143"/>
                    <a:gd name="T6" fmla="*/ 2147483646 w 108"/>
                    <a:gd name="T7" fmla="*/ 2147483646 h 143"/>
                    <a:gd name="T8" fmla="*/ 2147483646 w 108"/>
                    <a:gd name="T9" fmla="*/ 2147483646 h 143"/>
                    <a:gd name="T10" fmla="*/ 0 w 108"/>
                    <a:gd name="T11" fmla="*/ 2147483646 h 143"/>
                    <a:gd name="T12" fmla="*/ 0 w 108"/>
                    <a:gd name="T13" fmla="*/ 0 h 143"/>
                    <a:gd name="T14" fmla="*/ 2147483646 w 108"/>
                    <a:gd name="T15" fmla="*/ 0 h 143"/>
                    <a:gd name="T16" fmla="*/ 2147483646 w 108"/>
                    <a:gd name="T17" fmla="*/ 2147483646 h 143"/>
                    <a:gd name="T18" fmla="*/ 2147483646 w 108"/>
                    <a:gd name="T19" fmla="*/ 2147483646 h 143"/>
                    <a:gd name="T20" fmla="*/ 2147483646 w 108"/>
                    <a:gd name="T21" fmla="*/ 2147483646 h 143"/>
                    <a:gd name="T22" fmla="*/ 2147483646 w 108"/>
                    <a:gd name="T23" fmla="*/ 2147483646 h 143"/>
                    <a:gd name="T24" fmla="*/ 2147483646 w 108"/>
                    <a:gd name="T25" fmla="*/ 2147483646 h 143"/>
                    <a:gd name="T26" fmla="*/ 2147483646 w 108"/>
                    <a:gd name="T27" fmla="*/ 2147483646 h 143"/>
                    <a:gd name="T28" fmla="*/ 2147483646 w 108"/>
                    <a:gd name="T29" fmla="*/ 2147483646 h 143"/>
                    <a:gd name="T30" fmla="*/ 2147483646 w 108"/>
                    <a:gd name="T31" fmla="*/ 2147483646 h 143"/>
                    <a:gd name="T32" fmla="*/ 2147483646 w 108"/>
                    <a:gd name="T33" fmla="*/ 2147483646 h 143"/>
                    <a:gd name="T34" fmla="*/ 2147483646 w 108"/>
                    <a:gd name="T35" fmla="*/ 2147483646 h 143"/>
                    <a:gd name="T36" fmla="*/ 2147483646 w 108"/>
                    <a:gd name="T37" fmla="*/ 2147483646 h 14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08" h="143">
                      <a:moveTo>
                        <a:pt x="76" y="143"/>
                      </a:moveTo>
                      <a:lnTo>
                        <a:pt x="76" y="143"/>
                      </a:lnTo>
                      <a:lnTo>
                        <a:pt x="48" y="86"/>
                      </a:lnTo>
                      <a:lnTo>
                        <a:pt x="28" y="86"/>
                      </a:lnTo>
                      <a:lnTo>
                        <a:pt x="28" y="143"/>
                      </a:lnTo>
                      <a:lnTo>
                        <a:pt x="0" y="143"/>
                      </a:lnTo>
                      <a:lnTo>
                        <a:pt x="0" y="0"/>
                      </a:lnTo>
                      <a:lnTo>
                        <a:pt x="56" y="0"/>
                      </a:lnTo>
                      <a:cubicBezTo>
                        <a:pt x="85" y="0"/>
                        <a:pt x="102" y="20"/>
                        <a:pt x="102" y="44"/>
                      </a:cubicBezTo>
                      <a:cubicBezTo>
                        <a:pt x="102" y="64"/>
                        <a:pt x="90" y="76"/>
                        <a:pt x="76" y="81"/>
                      </a:cubicBezTo>
                      <a:lnTo>
                        <a:pt x="108" y="143"/>
                      </a:lnTo>
                      <a:lnTo>
                        <a:pt x="76" y="143"/>
                      </a:lnTo>
                      <a:close/>
                      <a:moveTo>
                        <a:pt x="54" y="25"/>
                      </a:moveTo>
                      <a:lnTo>
                        <a:pt x="54" y="25"/>
                      </a:lnTo>
                      <a:lnTo>
                        <a:pt x="28" y="25"/>
                      </a:lnTo>
                      <a:lnTo>
                        <a:pt x="28" y="63"/>
                      </a:lnTo>
                      <a:lnTo>
                        <a:pt x="54" y="63"/>
                      </a:lnTo>
                      <a:cubicBezTo>
                        <a:pt x="66" y="63"/>
                        <a:pt x="74" y="55"/>
                        <a:pt x="74" y="44"/>
                      </a:cubicBezTo>
                      <a:cubicBezTo>
                        <a:pt x="74" y="33"/>
                        <a:pt x="66" y="25"/>
                        <a:pt x="54" y="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43">
                  <a:extLst>
                    <a:ext uri="{FF2B5EF4-FFF2-40B4-BE49-F238E27FC236}">
                      <a16:creationId xmlns:a16="http://schemas.microsoft.com/office/drawing/2014/main" id="{20BB58C6-18F3-EF71-2839-25A284E28C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16863" y="-474346"/>
                  <a:ext cx="84138" cy="128588"/>
                </a:xfrm>
                <a:custGeom>
                  <a:avLst/>
                  <a:gdLst>
                    <a:gd name="T0" fmla="*/ 0 w 94"/>
                    <a:gd name="T1" fmla="*/ 2147483646 h 143"/>
                    <a:gd name="T2" fmla="*/ 0 w 94"/>
                    <a:gd name="T3" fmla="*/ 2147483646 h 143"/>
                    <a:gd name="T4" fmla="*/ 0 w 94"/>
                    <a:gd name="T5" fmla="*/ 0 h 143"/>
                    <a:gd name="T6" fmla="*/ 2147483646 w 94"/>
                    <a:gd name="T7" fmla="*/ 0 h 143"/>
                    <a:gd name="T8" fmla="*/ 2147483646 w 94"/>
                    <a:gd name="T9" fmla="*/ 2147483646 h 143"/>
                    <a:gd name="T10" fmla="*/ 2147483646 w 94"/>
                    <a:gd name="T11" fmla="*/ 2147483646 h 143"/>
                    <a:gd name="T12" fmla="*/ 2147483646 w 94"/>
                    <a:gd name="T13" fmla="*/ 2147483646 h 143"/>
                    <a:gd name="T14" fmla="*/ 2147483646 w 94"/>
                    <a:gd name="T15" fmla="*/ 2147483646 h 143"/>
                    <a:gd name="T16" fmla="*/ 2147483646 w 94"/>
                    <a:gd name="T17" fmla="*/ 2147483646 h 143"/>
                    <a:gd name="T18" fmla="*/ 2147483646 w 94"/>
                    <a:gd name="T19" fmla="*/ 2147483646 h 143"/>
                    <a:gd name="T20" fmla="*/ 2147483646 w 94"/>
                    <a:gd name="T21" fmla="*/ 2147483646 h 143"/>
                    <a:gd name="T22" fmla="*/ 2147483646 w 94"/>
                    <a:gd name="T23" fmla="*/ 2147483646 h 143"/>
                    <a:gd name="T24" fmla="*/ 2147483646 w 94"/>
                    <a:gd name="T25" fmla="*/ 2147483646 h 143"/>
                    <a:gd name="T26" fmla="*/ 0 w 94"/>
                    <a:gd name="T27" fmla="*/ 2147483646 h 14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4" h="143">
                      <a:moveTo>
                        <a:pt x="0" y="143"/>
                      </a:moveTo>
                      <a:lnTo>
                        <a:pt x="0" y="143"/>
                      </a:lnTo>
                      <a:lnTo>
                        <a:pt x="0" y="0"/>
                      </a:lnTo>
                      <a:lnTo>
                        <a:pt x="94" y="0"/>
                      </a:lnTo>
                      <a:lnTo>
                        <a:pt x="94" y="25"/>
                      </a:lnTo>
                      <a:lnTo>
                        <a:pt x="28" y="25"/>
                      </a:lnTo>
                      <a:lnTo>
                        <a:pt x="28" y="59"/>
                      </a:lnTo>
                      <a:lnTo>
                        <a:pt x="84" y="59"/>
                      </a:lnTo>
                      <a:lnTo>
                        <a:pt x="84" y="83"/>
                      </a:lnTo>
                      <a:lnTo>
                        <a:pt x="28" y="83"/>
                      </a:lnTo>
                      <a:lnTo>
                        <a:pt x="28" y="118"/>
                      </a:lnTo>
                      <a:lnTo>
                        <a:pt x="94" y="118"/>
                      </a:lnTo>
                      <a:lnTo>
                        <a:pt x="94" y="143"/>
                      </a:lnTo>
                      <a:lnTo>
                        <a:pt x="0" y="1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44">
                  <a:extLst>
                    <a:ext uri="{FF2B5EF4-FFF2-40B4-BE49-F238E27FC236}">
                      <a16:creationId xmlns:a16="http://schemas.microsoft.com/office/drawing/2014/main" id="{B31B1DD0-346D-DE2A-2617-8C617DEE10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21638" y="-472441"/>
                  <a:ext cx="93663" cy="128588"/>
                </a:xfrm>
                <a:custGeom>
                  <a:avLst/>
                  <a:gdLst>
                    <a:gd name="T0" fmla="*/ 2147483646 w 105"/>
                    <a:gd name="T1" fmla="*/ 2147483646 h 144"/>
                    <a:gd name="T2" fmla="*/ 2147483646 w 105"/>
                    <a:gd name="T3" fmla="*/ 2147483646 h 144"/>
                    <a:gd name="T4" fmla="*/ 0 w 105"/>
                    <a:gd name="T5" fmla="*/ 2147483646 h 144"/>
                    <a:gd name="T6" fmla="*/ 0 w 105"/>
                    <a:gd name="T7" fmla="*/ 0 h 144"/>
                    <a:gd name="T8" fmla="*/ 2147483646 w 105"/>
                    <a:gd name="T9" fmla="*/ 0 h 144"/>
                    <a:gd name="T10" fmla="*/ 2147483646 w 105"/>
                    <a:gd name="T11" fmla="*/ 2147483646 h 144"/>
                    <a:gd name="T12" fmla="*/ 2147483646 w 105"/>
                    <a:gd name="T13" fmla="*/ 2147483646 h 144"/>
                    <a:gd name="T14" fmla="*/ 2147483646 w 105"/>
                    <a:gd name="T15" fmla="*/ 2147483646 h 144"/>
                    <a:gd name="T16" fmla="*/ 2147483646 w 105"/>
                    <a:gd name="T17" fmla="*/ 0 h 144"/>
                    <a:gd name="T18" fmla="*/ 2147483646 w 105"/>
                    <a:gd name="T19" fmla="*/ 0 h 144"/>
                    <a:gd name="T20" fmla="*/ 2147483646 w 105"/>
                    <a:gd name="T21" fmla="*/ 2147483646 h 144"/>
                    <a:gd name="T22" fmla="*/ 2147483646 w 105"/>
                    <a:gd name="T23" fmla="*/ 2147483646 h 14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05" h="144">
                      <a:moveTo>
                        <a:pt x="53" y="144"/>
                      </a:moveTo>
                      <a:lnTo>
                        <a:pt x="53" y="144"/>
                      </a:lnTo>
                      <a:cubicBezTo>
                        <a:pt x="23" y="144"/>
                        <a:pt x="0" y="124"/>
                        <a:pt x="0" y="94"/>
                      </a:cubicBez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93"/>
                      </a:lnTo>
                      <a:cubicBezTo>
                        <a:pt x="28" y="109"/>
                        <a:pt x="38" y="119"/>
                        <a:pt x="53" y="119"/>
                      </a:cubicBezTo>
                      <a:cubicBezTo>
                        <a:pt x="68" y="119"/>
                        <a:pt x="77" y="109"/>
                        <a:pt x="77" y="93"/>
                      </a:cubicBezTo>
                      <a:lnTo>
                        <a:pt x="77" y="0"/>
                      </a:lnTo>
                      <a:lnTo>
                        <a:pt x="105" y="0"/>
                      </a:lnTo>
                      <a:lnTo>
                        <a:pt x="105" y="94"/>
                      </a:lnTo>
                      <a:cubicBezTo>
                        <a:pt x="105" y="124"/>
                        <a:pt x="82" y="144"/>
                        <a:pt x="53" y="1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45">
                  <a:extLst>
                    <a:ext uri="{FF2B5EF4-FFF2-40B4-BE49-F238E27FC236}">
                      <a16:creationId xmlns:a16="http://schemas.microsoft.com/office/drawing/2014/main" id="{3C9813B1-69DB-DF63-6F95-8B38726C42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1175" y="-475933"/>
                  <a:ext cx="92075" cy="130175"/>
                </a:xfrm>
                <a:custGeom>
                  <a:avLst/>
                  <a:gdLst>
                    <a:gd name="T0" fmla="*/ 2147483646 w 104"/>
                    <a:gd name="T1" fmla="*/ 2147483646 h 145"/>
                    <a:gd name="T2" fmla="*/ 2147483646 w 104"/>
                    <a:gd name="T3" fmla="*/ 2147483646 h 145"/>
                    <a:gd name="T4" fmla="*/ 0 w 104"/>
                    <a:gd name="T5" fmla="*/ 2147483646 h 145"/>
                    <a:gd name="T6" fmla="*/ 2147483646 w 104"/>
                    <a:gd name="T7" fmla="*/ 2147483646 h 145"/>
                    <a:gd name="T8" fmla="*/ 2147483646 w 104"/>
                    <a:gd name="T9" fmla="*/ 2147483646 h 145"/>
                    <a:gd name="T10" fmla="*/ 2147483646 w 104"/>
                    <a:gd name="T11" fmla="*/ 2147483646 h 145"/>
                    <a:gd name="T12" fmla="*/ 2147483646 w 104"/>
                    <a:gd name="T13" fmla="*/ 2147483646 h 145"/>
                    <a:gd name="T14" fmla="*/ 2147483646 w 104"/>
                    <a:gd name="T15" fmla="*/ 2147483646 h 145"/>
                    <a:gd name="T16" fmla="*/ 2147483646 w 104"/>
                    <a:gd name="T17" fmla="*/ 2147483646 h 145"/>
                    <a:gd name="T18" fmla="*/ 2147483646 w 104"/>
                    <a:gd name="T19" fmla="*/ 2147483646 h 145"/>
                    <a:gd name="T20" fmla="*/ 2147483646 w 104"/>
                    <a:gd name="T21" fmla="*/ 2147483646 h 145"/>
                    <a:gd name="T22" fmla="*/ 2147483646 w 104"/>
                    <a:gd name="T23" fmla="*/ 0 h 145"/>
                    <a:gd name="T24" fmla="*/ 2147483646 w 104"/>
                    <a:gd name="T25" fmla="*/ 2147483646 h 145"/>
                    <a:gd name="T26" fmla="*/ 2147483646 w 104"/>
                    <a:gd name="T27" fmla="*/ 2147483646 h 145"/>
                    <a:gd name="T28" fmla="*/ 2147483646 w 104"/>
                    <a:gd name="T29" fmla="*/ 2147483646 h 145"/>
                    <a:gd name="T30" fmla="*/ 2147483646 w 104"/>
                    <a:gd name="T31" fmla="*/ 2147483646 h 145"/>
                    <a:gd name="T32" fmla="*/ 2147483646 w 104"/>
                    <a:gd name="T33" fmla="*/ 2147483646 h 145"/>
                    <a:gd name="T34" fmla="*/ 2147483646 w 104"/>
                    <a:gd name="T35" fmla="*/ 2147483646 h 145"/>
                    <a:gd name="T36" fmla="*/ 2147483646 w 104"/>
                    <a:gd name="T37" fmla="*/ 2147483646 h 145"/>
                    <a:gd name="T38" fmla="*/ 2147483646 w 104"/>
                    <a:gd name="T39" fmla="*/ 2147483646 h 145"/>
                    <a:gd name="T40" fmla="*/ 2147483646 w 104"/>
                    <a:gd name="T41" fmla="*/ 2147483646 h 145"/>
                    <a:gd name="T42" fmla="*/ 2147483646 w 104"/>
                    <a:gd name="T43" fmla="*/ 2147483646 h 14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4" h="145">
                      <a:moveTo>
                        <a:pt x="52" y="145"/>
                      </a:moveTo>
                      <a:lnTo>
                        <a:pt x="52" y="145"/>
                      </a:lnTo>
                      <a:cubicBezTo>
                        <a:pt x="30" y="145"/>
                        <a:pt x="14" y="140"/>
                        <a:pt x="0" y="126"/>
                      </a:cubicBezTo>
                      <a:lnTo>
                        <a:pt x="18" y="108"/>
                      </a:lnTo>
                      <a:cubicBezTo>
                        <a:pt x="27" y="117"/>
                        <a:pt x="39" y="120"/>
                        <a:pt x="52" y="120"/>
                      </a:cubicBezTo>
                      <a:cubicBezTo>
                        <a:pt x="68" y="120"/>
                        <a:pt x="77" y="114"/>
                        <a:pt x="77" y="102"/>
                      </a:cubicBezTo>
                      <a:cubicBezTo>
                        <a:pt x="77" y="97"/>
                        <a:pt x="76" y="93"/>
                        <a:pt x="73" y="90"/>
                      </a:cubicBezTo>
                      <a:cubicBezTo>
                        <a:pt x="70" y="88"/>
                        <a:pt x="67" y="86"/>
                        <a:pt x="60" y="85"/>
                      </a:cubicBezTo>
                      <a:lnTo>
                        <a:pt x="43" y="83"/>
                      </a:lnTo>
                      <a:cubicBezTo>
                        <a:pt x="31" y="81"/>
                        <a:pt x="22" y="77"/>
                        <a:pt x="15" y="71"/>
                      </a:cubicBezTo>
                      <a:cubicBezTo>
                        <a:pt x="9" y="65"/>
                        <a:pt x="5" y="55"/>
                        <a:pt x="5" y="43"/>
                      </a:cubicBezTo>
                      <a:cubicBezTo>
                        <a:pt x="5" y="18"/>
                        <a:pt x="24" y="0"/>
                        <a:pt x="55" y="0"/>
                      </a:cubicBezTo>
                      <a:cubicBezTo>
                        <a:pt x="74" y="0"/>
                        <a:pt x="89" y="5"/>
                        <a:pt x="101" y="17"/>
                      </a:cubicBezTo>
                      <a:lnTo>
                        <a:pt x="83" y="34"/>
                      </a:lnTo>
                      <a:cubicBezTo>
                        <a:pt x="74" y="26"/>
                        <a:pt x="63" y="24"/>
                        <a:pt x="54" y="24"/>
                      </a:cubicBezTo>
                      <a:cubicBezTo>
                        <a:pt x="39" y="24"/>
                        <a:pt x="32" y="32"/>
                        <a:pt x="32" y="42"/>
                      </a:cubicBezTo>
                      <a:cubicBezTo>
                        <a:pt x="32" y="46"/>
                        <a:pt x="33" y="50"/>
                        <a:pt x="36" y="52"/>
                      </a:cubicBezTo>
                      <a:cubicBezTo>
                        <a:pt x="39" y="55"/>
                        <a:pt x="44" y="57"/>
                        <a:pt x="49" y="58"/>
                      </a:cubicBezTo>
                      <a:lnTo>
                        <a:pt x="66" y="60"/>
                      </a:lnTo>
                      <a:cubicBezTo>
                        <a:pt x="79" y="62"/>
                        <a:pt x="87" y="66"/>
                        <a:pt x="93" y="71"/>
                      </a:cubicBezTo>
                      <a:cubicBezTo>
                        <a:pt x="101" y="79"/>
                        <a:pt x="104" y="89"/>
                        <a:pt x="104" y="102"/>
                      </a:cubicBezTo>
                      <a:cubicBezTo>
                        <a:pt x="104" y="129"/>
                        <a:pt x="81" y="145"/>
                        <a:pt x="52" y="14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46">
                  <a:extLst>
                    <a:ext uri="{FF2B5EF4-FFF2-40B4-BE49-F238E27FC236}">
                      <a16:creationId xmlns:a16="http://schemas.microsoft.com/office/drawing/2014/main" id="{DB5A1055-1504-B8DC-F448-37EFB28A70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5475" y="-474346"/>
                  <a:ext cx="84138" cy="128588"/>
                </a:xfrm>
                <a:custGeom>
                  <a:avLst/>
                  <a:gdLst>
                    <a:gd name="T0" fmla="*/ 0 w 93"/>
                    <a:gd name="T1" fmla="*/ 2147483646 h 143"/>
                    <a:gd name="T2" fmla="*/ 0 w 93"/>
                    <a:gd name="T3" fmla="*/ 2147483646 h 143"/>
                    <a:gd name="T4" fmla="*/ 0 w 93"/>
                    <a:gd name="T5" fmla="*/ 0 h 143"/>
                    <a:gd name="T6" fmla="*/ 2147483646 w 93"/>
                    <a:gd name="T7" fmla="*/ 0 h 143"/>
                    <a:gd name="T8" fmla="*/ 2147483646 w 93"/>
                    <a:gd name="T9" fmla="*/ 2147483646 h 143"/>
                    <a:gd name="T10" fmla="*/ 2147483646 w 93"/>
                    <a:gd name="T11" fmla="*/ 2147483646 h 143"/>
                    <a:gd name="T12" fmla="*/ 2147483646 w 93"/>
                    <a:gd name="T13" fmla="*/ 2147483646 h 143"/>
                    <a:gd name="T14" fmla="*/ 2147483646 w 93"/>
                    <a:gd name="T15" fmla="*/ 2147483646 h 143"/>
                    <a:gd name="T16" fmla="*/ 2147483646 w 93"/>
                    <a:gd name="T17" fmla="*/ 2147483646 h 143"/>
                    <a:gd name="T18" fmla="*/ 2147483646 w 93"/>
                    <a:gd name="T19" fmla="*/ 2147483646 h 143"/>
                    <a:gd name="T20" fmla="*/ 2147483646 w 93"/>
                    <a:gd name="T21" fmla="*/ 2147483646 h 143"/>
                    <a:gd name="T22" fmla="*/ 2147483646 w 93"/>
                    <a:gd name="T23" fmla="*/ 2147483646 h 143"/>
                    <a:gd name="T24" fmla="*/ 2147483646 w 93"/>
                    <a:gd name="T25" fmla="*/ 2147483646 h 143"/>
                    <a:gd name="T26" fmla="*/ 0 w 93"/>
                    <a:gd name="T27" fmla="*/ 2147483646 h 14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3" h="143">
                      <a:moveTo>
                        <a:pt x="0" y="143"/>
                      </a:moveTo>
                      <a:lnTo>
                        <a:pt x="0" y="143"/>
                      </a:lnTo>
                      <a:lnTo>
                        <a:pt x="0" y="0"/>
                      </a:lnTo>
                      <a:lnTo>
                        <a:pt x="93" y="0"/>
                      </a:lnTo>
                      <a:lnTo>
                        <a:pt x="93" y="25"/>
                      </a:lnTo>
                      <a:lnTo>
                        <a:pt x="27" y="25"/>
                      </a:lnTo>
                      <a:lnTo>
                        <a:pt x="27" y="59"/>
                      </a:lnTo>
                      <a:lnTo>
                        <a:pt x="84" y="59"/>
                      </a:lnTo>
                      <a:lnTo>
                        <a:pt x="84" y="83"/>
                      </a:lnTo>
                      <a:lnTo>
                        <a:pt x="27" y="83"/>
                      </a:lnTo>
                      <a:lnTo>
                        <a:pt x="27" y="118"/>
                      </a:lnTo>
                      <a:lnTo>
                        <a:pt x="93" y="118"/>
                      </a:lnTo>
                      <a:lnTo>
                        <a:pt x="93" y="143"/>
                      </a:lnTo>
                      <a:lnTo>
                        <a:pt x="0" y="1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47">
                  <a:extLst>
                    <a:ext uri="{FF2B5EF4-FFF2-40B4-BE49-F238E27FC236}">
                      <a16:creationId xmlns:a16="http://schemas.microsoft.com/office/drawing/2014/main" id="{15FB8693-DD12-E9C0-C510-AA84113183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42313" y="-496571"/>
                  <a:ext cx="71438" cy="153988"/>
                </a:xfrm>
                <a:custGeom>
                  <a:avLst/>
                  <a:gdLst>
                    <a:gd name="T0" fmla="*/ 2147483646 w 81"/>
                    <a:gd name="T1" fmla="*/ 0 h 172"/>
                    <a:gd name="T2" fmla="*/ 2147483646 w 81"/>
                    <a:gd name="T3" fmla="*/ 0 h 172"/>
                    <a:gd name="T4" fmla="*/ 0 w 81"/>
                    <a:gd name="T5" fmla="*/ 2147483646 h 172"/>
                    <a:gd name="T6" fmla="*/ 2147483646 w 81"/>
                    <a:gd name="T7" fmla="*/ 2147483646 h 172"/>
                    <a:gd name="T8" fmla="*/ 2147483646 w 81"/>
                    <a:gd name="T9" fmla="*/ 0 h 172"/>
                    <a:gd name="T10" fmla="*/ 2147483646 w 81"/>
                    <a:gd name="T11" fmla="*/ 0 h 17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1" h="172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0" y="172"/>
                      </a:lnTo>
                      <a:lnTo>
                        <a:pt x="24" y="172"/>
                      </a:lnTo>
                      <a:lnTo>
                        <a:pt x="81" y="0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48">
                  <a:extLst>
                    <a:ext uri="{FF2B5EF4-FFF2-40B4-BE49-F238E27FC236}">
                      <a16:creationId xmlns:a16="http://schemas.microsoft.com/office/drawing/2014/main" id="{E087CCCC-E587-660B-BF09-51CBA640A6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429625" y="-474346"/>
                  <a:ext cx="93663" cy="128588"/>
                </a:xfrm>
                <a:custGeom>
                  <a:avLst/>
                  <a:gdLst>
                    <a:gd name="T0" fmla="*/ 2147483646 w 105"/>
                    <a:gd name="T1" fmla="*/ 2147483646 h 143"/>
                    <a:gd name="T2" fmla="*/ 2147483646 w 105"/>
                    <a:gd name="T3" fmla="*/ 2147483646 h 143"/>
                    <a:gd name="T4" fmla="*/ 2147483646 w 105"/>
                    <a:gd name="T5" fmla="*/ 2147483646 h 143"/>
                    <a:gd name="T6" fmla="*/ 0 w 105"/>
                    <a:gd name="T7" fmla="*/ 2147483646 h 143"/>
                    <a:gd name="T8" fmla="*/ 0 w 105"/>
                    <a:gd name="T9" fmla="*/ 0 h 143"/>
                    <a:gd name="T10" fmla="*/ 2147483646 w 105"/>
                    <a:gd name="T11" fmla="*/ 0 h 143"/>
                    <a:gd name="T12" fmla="*/ 2147483646 w 105"/>
                    <a:gd name="T13" fmla="*/ 2147483646 h 143"/>
                    <a:gd name="T14" fmla="*/ 2147483646 w 105"/>
                    <a:gd name="T15" fmla="*/ 2147483646 h 143"/>
                    <a:gd name="T16" fmla="*/ 2147483646 w 105"/>
                    <a:gd name="T17" fmla="*/ 2147483646 h 143"/>
                    <a:gd name="T18" fmla="*/ 2147483646 w 105"/>
                    <a:gd name="T19" fmla="*/ 2147483646 h 143"/>
                    <a:gd name="T20" fmla="*/ 2147483646 w 105"/>
                    <a:gd name="T21" fmla="*/ 2147483646 h 143"/>
                    <a:gd name="T22" fmla="*/ 2147483646 w 105"/>
                    <a:gd name="T23" fmla="*/ 2147483646 h 143"/>
                    <a:gd name="T24" fmla="*/ 2147483646 w 105"/>
                    <a:gd name="T25" fmla="*/ 2147483646 h 143"/>
                    <a:gd name="T26" fmla="*/ 2147483646 w 105"/>
                    <a:gd name="T27" fmla="*/ 2147483646 h 143"/>
                    <a:gd name="T28" fmla="*/ 2147483646 w 105"/>
                    <a:gd name="T29" fmla="*/ 2147483646 h 143"/>
                    <a:gd name="T30" fmla="*/ 2147483646 w 105"/>
                    <a:gd name="T31" fmla="*/ 2147483646 h 143"/>
                    <a:gd name="T32" fmla="*/ 2147483646 w 105"/>
                    <a:gd name="T33" fmla="*/ 2147483646 h 143"/>
                    <a:gd name="T34" fmla="*/ 2147483646 w 105"/>
                    <a:gd name="T35" fmla="*/ 2147483646 h 14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05" h="143">
                      <a:moveTo>
                        <a:pt x="89" y="129"/>
                      </a:moveTo>
                      <a:lnTo>
                        <a:pt x="89" y="129"/>
                      </a:lnTo>
                      <a:cubicBezTo>
                        <a:pt x="79" y="138"/>
                        <a:pt x="66" y="143"/>
                        <a:pt x="51" y="143"/>
                      </a:cubicBezTo>
                      <a:lnTo>
                        <a:pt x="0" y="143"/>
                      </a:lnTo>
                      <a:lnTo>
                        <a:pt x="0" y="0"/>
                      </a:lnTo>
                      <a:lnTo>
                        <a:pt x="51" y="0"/>
                      </a:lnTo>
                      <a:cubicBezTo>
                        <a:pt x="66" y="0"/>
                        <a:pt x="79" y="5"/>
                        <a:pt x="89" y="14"/>
                      </a:cubicBezTo>
                      <a:cubicBezTo>
                        <a:pt x="105" y="30"/>
                        <a:pt x="103" y="50"/>
                        <a:pt x="103" y="71"/>
                      </a:cubicBezTo>
                      <a:cubicBezTo>
                        <a:pt x="103" y="92"/>
                        <a:pt x="105" y="113"/>
                        <a:pt x="89" y="129"/>
                      </a:cubicBezTo>
                      <a:close/>
                      <a:moveTo>
                        <a:pt x="69" y="34"/>
                      </a:moveTo>
                      <a:lnTo>
                        <a:pt x="69" y="34"/>
                      </a:lnTo>
                      <a:cubicBezTo>
                        <a:pt x="64" y="28"/>
                        <a:pt x="58" y="25"/>
                        <a:pt x="48" y="25"/>
                      </a:cubicBezTo>
                      <a:lnTo>
                        <a:pt x="27" y="25"/>
                      </a:lnTo>
                      <a:lnTo>
                        <a:pt x="27" y="118"/>
                      </a:lnTo>
                      <a:lnTo>
                        <a:pt x="48" y="118"/>
                      </a:lnTo>
                      <a:cubicBezTo>
                        <a:pt x="58" y="118"/>
                        <a:pt x="64" y="115"/>
                        <a:pt x="69" y="109"/>
                      </a:cubicBezTo>
                      <a:cubicBezTo>
                        <a:pt x="74" y="103"/>
                        <a:pt x="75" y="93"/>
                        <a:pt x="75" y="71"/>
                      </a:cubicBezTo>
                      <a:cubicBezTo>
                        <a:pt x="75" y="49"/>
                        <a:pt x="74" y="40"/>
                        <a:pt x="69" y="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49">
                  <a:extLst>
                    <a:ext uri="{FF2B5EF4-FFF2-40B4-BE49-F238E27FC236}">
                      <a16:creationId xmlns:a16="http://schemas.microsoft.com/office/drawing/2014/main" id="{C23673C4-1C25-C8B5-FA70-E05BC6CD02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45513" y="-474346"/>
                  <a:ext cx="25400" cy="128588"/>
                </a:xfrm>
                <a:custGeom>
                  <a:avLst/>
                  <a:gdLst>
                    <a:gd name="T0" fmla="*/ 0 w 27"/>
                    <a:gd name="T1" fmla="*/ 0 h 143"/>
                    <a:gd name="T2" fmla="*/ 0 w 27"/>
                    <a:gd name="T3" fmla="*/ 0 h 143"/>
                    <a:gd name="T4" fmla="*/ 2147483646 w 27"/>
                    <a:gd name="T5" fmla="*/ 0 h 143"/>
                    <a:gd name="T6" fmla="*/ 2147483646 w 27"/>
                    <a:gd name="T7" fmla="*/ 2147483646 h 143"/>
                    <a:gd name="T8" fmla="*/ 0 w 27"/>
                    <a:gd name="T9" fmla="*/ 2147483646 h 143"/>
                    <a:gd name="T10" fmla="*/ 0 w 27"/>
                    <a:gd name="T11" fmla="*/ 0 h 1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7" h="14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27" y="143"/>
                      </a:lnTo>
                      <a:lnTo>
                        <a:pt x="0" y="1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50">
                  <a:extLst>
                    <a:ext uri="{FF2B5EF4-FFF2-40B4-BE49-F238E27FC236}">
                      <a16:creationId xmlns:a16="http://schemas.microsoft.com/office/drawing/2014/main" id="{63A4ADFC-65F9-F85B-0361-091EA0E5CC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89963" y="-475933"/>
                  <a:ext cx="92075" cy="130175"/>
                </a:xfrm>
                <a:custGeom>
                  <a:avLst/>
                  <a:gdLst>
                    <a:gd name="T0" fmla="*/ 2147483646 w 104"/>
                    <a:gd name="T1" fmla="*/ 2147483646 h 145"/>
                    <a:gd name="T2" fmla="*/ 2147483646 w 104"/>
                    <a:gd name="T3" fmla="*/ 2147483646 h 145"/>
                    <a:gd name="T4" fmla="*/ 0 w 104"/>
                    <a:gd name="T5" fmla="*/ 2147483646 h 145"/>
                    <a:gd name="T6" fmla="*/ 2147483646 w 104"/>
                    <a:gd name="T7" fmla="*/ 2147483646 h 145"/>
                    <a:gd name="T8" fmla="*/ 2147483646 w 104"/>
                    <a:gd name="T9" fmla="*/ 2147483646 h 145"/>
                    <a:gd name="T10" fmla="*/ 2147483646 w 104"/>
                    <a:gd name="T11" fmla="*/ 2147483646 h 145"/>
                    <a:gd name="T12" fmla="*/ 2147483646 w 104"/>
                    <a:gd name="T13" fmla="*/ 2147483646 h 145"/>
                    <a:gd name="T14" fmla="*/ 2147483646 w 104"/>
                    <a:gd name="T15" fmla="*/ 2147483646 h 145"/>
                    <a:gd name="T16" fmla="*/ 2147483646 w 104"/>
                    <a:gd name="T17" fmla="*/ 2147483646 h 145"/>
                    <a:gd name="T18" fmla="*/ 2147483646 w 104"/>
                    <a:gd name="T19" fmla="*/ 2147483646 h 145"/>
                    <a:gd name="T20" fmla="*/ 2147483646 w 104"/>
                    <a:gd name="T21" fmla="*/ 2147483646 h 145"/>
                    <a:gd name="T22" fmla="*/ 2147483646 w 104"/>
                    <a:gd name="T23" fmla="*/ 0 h 145"/>
                    <a:gd name="T24" fmla="*/ 2147483646 w 104"/>
                    <a:gd name="T25" fmla="*/ 2147483646 h 145"/>
                    <a:gd name="T26" fmla="*/ 2147483646 w 104"/>
                    <a:gd name="T27" fmla="*/ 2147483646 h 145"/>
                    <a:gd name="T28" fmla="*/ 2147483646 w 104"/>
                    <a:gd name="T29" fmla="*/ 2147483646 h 145"/>
                    <a:gd name="T30" fmla="*/ 2147483646 w 104"/>
                    <a:gd name="T31" fmla="*/ 2147483646 h 145"/>
                    <a:gd name="T32" fmla="*/ 2147483646 w 104"/>
                    <a:gd name="T33" fmla="*/ 2147483646 h 145"/>
                    <a:gd name="T34" fmla="*/ 2147483646 w 104"/>
                    <a:gd name="T35" fmla="*/ 2147483646 h 145"/>
                    <a:gd name="T36" fmla="*/ 2147483646 w 104"/>
                    <a:gd name="T37" fmla="*/ 2147483646 h 145"/>
                    <a:gd name="T38" fmla="*/ 2147483646 w 104"/>
                    <a:gd name="T39" fmla="*/ 2147483646 h 145"/>
                    <a:gd name="T40" fmla="*/ 2147483646 w 104"/>
                    <a:gd name="T41" fmla="*/ 2147483646 h 145"/>
                    <a:gd name="T42" fmla="*/ 2147483646 w 104"/>
                    <a:gd name="T43" fmla="*/ 2147483646 h 14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4" h="145">
                      <a:moveTo>
                        <a:pt x="52" y="145"/>
                      </a:moveTo>
                      <a:lnTo>
                        <a:pt x="52" y="145"/>
                      </a:lnTo>
                      <a:cubicBezTo>
                        <a:pt x="30" y="145"/>
                        <a:pt x="14" y="140"/>
                        <a:pt x="0" y="126"/>
                      </a:cubicBezTo>
                      <a:lnTo>
                        <a:pt x="18" y="108"/>
                      </a:lnTo>
                      <a:cubicBezTo>
                        <a:pt x="27" y="117"/>
                        <a:pt x="39" y="120"/>
                        <a:pt x="52" y="120"/>
                      </a:cubicBezTo>
                      <a:cubicBezTo>
                        <a:pt x="68" y="120"/>
                        <a:pt x="77" y="114"/>
                        <a:pt x="77" y="102"/>
                      </a:cubicBezTo>
                      <a:cubicBezTo>
                        <a:pt x="77" y="97"/>
                        <a:pt x="76" y="93"/>
                        <a:pt x="73" y="90"/>
                      </a:cubicBezTo>
                      <a:cubicBezTo>
                        <a:pt x="70" y="88"/>
                        <a:pt x="67" y="86"/>
                        <a:pt x="60" y="85"/>
                      </a:cubicBezTo>
                      <a:lnTo>
                        <a:pt x="43" y="83"/>
                      </a:lnTo>
                      <a:cubicBezTo>
                        <a:pt x="31" y="81"/>
                        <a:pt x="22" y="77"/>
                        <a:pt x="15" y="71"/>
                      </a:cubicBezTo>
                      <a:cubicBezTo>
                        <a:pt x="9" y="65"/>
                        <a:pt x="5" y="55"/>
                        <a:pt x="5" y="43"/>
                      </a:cubicBezTo>
                      <a:cubicBezTo>
                        <a:pt x="5" y="18"/>
                        <a:pt x="24" y="0"/>
                        <a:pt x="55" y="0"/>
                      </a:cubicBezTo>
                      <a:cubicBezTo>
                        <a:pt x="74" y="0"/>
                        <a:pt x="89" y="5"/>
                        <a:pt x="101" y="17"/>
                      </a:cubicBezTo>
                      <a:lnTo>
                        <a:pt x="83" y="34"/>
                      </a:lnTo>
                      <a:cubicBezTo>
                        <a:pt x="74" y="26"/>
                        <a:pt x="63" y="24"/>
                        <a:pt x="54" y="24"/>
                      </a:cubicBezTo>
                      <a:cubicBezTo>
                        <a:pt x="39" y="24"/>
                        <a:pt x="32" y="32"/>
                        <a:pt x="32" y="42"/>
                      </a:cubicBezTo>
                      <a:cubicBezTo>
                        <a:pt x="32" y="46"/>
                        <a:pt x="33" y="50"/>
                        <a:pt x="36" y="52"/>
                      </a:cubicBezTo>
                      <a:cubicBezTo>
                        <a:pt x="39" y="55"/>
                        <a:pt x="44" y="57"/>
                        <a:pt x="49" y="58"/>
                      </a:cubicBezTo>
                      <a:lnTo>
                        <a:pt x="66" y="60"/>
                      </a:lnTo>
                      <a:cubicBezTo>
                        <a:pt x="79" y="62"/>
                        <a:pt x="87" y="66"/>
                        <a:pt x="93" y="71"/>
                      </a:cubicBezTo>
                      <a:cubicBezTo>
                        <a:pt x="101" y="79"/>
                        <a:pt x="104" y="89"/>
                        <a:pt x="104" y="102"/>
                      </a:cubicBezTo>
                      <a:cubicBezTo>
                        <a:pt x="104" y="129"/>
                        <a:pt x="81" y="145"/>
                        <a:pt x="52" y="14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51">
                  <a:extLst>
                    <a:ext uri="{FF2B5EF4-FFF2-40B4-BE49-F238E27FC236}">
                      <a16:creationId xmlns:a16="http://schemas.microsoft.com/office/drawing/2014/main" id="{0E23B995-A5BC-5E46-37EA-1A3EBF4A2E9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704263" y="-474346"/>
                  <a:ext cx="92075" cy="128588"/>
                </a:xfrm>
                <a:custGeom>
                  <a:avLst/>
                  <a:gdLst>
                    <a:gd name="T0" fmla="*/ 2147483646 w 102"/>
                    <a:gd name="T1" fmla="*/ 2147483646 h 143"/>
                    <a:gd name="T2" fmla="*/ 2147483646 w 102"/>
                    <a:gd name="T3" fmla="*/ 2147483646 h 143"/>
                    <a:gd name="T4" fmla="*/ 2147483646 w 102"/>
                    <a:gd name="T5" fmla="*/ 2147483646 h 143"/>
                    <a:gd name="T6" fmla="*/ 2147483646 w 102"/>
                    <a:gd name="T7" fmla="*/ 2147483646 h 143"/>
                    <a:gd name="T8" fmla="*/ 0 w 102"/>
                    <a:gd name="T9" fmla="*/ 2147483646 h 143"/>
                    <a:gd name="T10" fmla="*/ 0 w 102"/>
                    <a:gd name="T11" fmla="*/ 0 h 143"/>
                    <a:gd name="T12" fmla="*/ 2147483646 w 102"/>
                    <a:gd name="T13" fmla="*/ 0 h 143"/>
                    <a:gd name="T14" fmla="*/ 2147483646 w 102"/>
                    <a:gd name="T15" fmla="*/ 2147483646 h 143"/>
                    <a:gd name="T16" fmla="*/ 2147483646 w 102"/>
                    <a:gd name="T17" fmla="*/ 2147483646 h 143"/>
                    <a:gd name="T18" fmla="*/ 2147483646 w 102"/>
                    <a:gd name="T19" fmla="*/ 2147483646 h 143"/>
                    <a:gd name="T20" fmla="*/ 2147483646 w 102"/>
                    <a:gd name="T21" fmla="*/ 2147483646 h 143"/>
                    <a:gd name="T22" fmla="*/ 2147483646 w 102"/>
                    <a:gd name="T23" fmla="*/ 2147483646 h 143"/>
                    <a:gd name="T24" fmla="*/ 2147483646 w 102"/>
                    <a:gd name="T25" fmla="*/ 2147483646 h 143"/>
                    <a:gd name="T26" fmla="*/ 2147483646 w 102"/>
                    <a:gd name="T27" fmla="*/ 2147483646 h 143"/>
                    <a:gd name="T28" fmla="*/ 2147483646 w 102"/>
                    <a:gd name="T29" fmla="*/ 2147483646 h 143"/>
                    <a:gd name="T30" fmla="*/ 2147483646 w 102"/>
                    <a:gd name="T31" fmla="*/ 2147483646 h 14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02" h="143">
                      <a:moveTo>
                        <a:pt x="55" y="89"/>
                      </a:moveTo>
                      <a:lnTo>
                        <a:pt x="55" y="89"/>
                      </a:lnTo>
                      <a:lnTo>
                        <a:pt x="27" y="89"/>
                      </a:lnTo>
                      <a:lnTo>
                        <a:pt x="27" y="143"/>
                      </a:lnTo>
                      <a:lnTo>
                        <a:pt x="0" y="143"/>
                      </a:lnTo>
                      <a:lnTo>
                        <a:pt x="0" y="0"/>
                      </a:lnTo>
                      <a:lnTo>
                        <a:pt x="55" y="0"/>
                      </a:lnTo>
                      <a:cubicBezTo>
                        <a:pt x="84" y="0"/>
                        <a:pt x="102" y="20"/>
                        <a:pt x="102" y="45"/>
                      </a:cubicBezTo>
                      <a:cubicBezTo>
                        <a:pt x="102" y="69"/>
                        <a:pt x="84" y="89"/>
                        <a:pt x="55" y="89"/>
                      </a:cubicBezTo>
                      <a:close/>
                      <a:moveTo>
                        <a:pt x="53" y="25"/>
                      </a:moveTo>
                      <a:lnTo>
                        <a:pt x="53" y="25"/>
                      </a:lnTo>
                      <a:lnTo>
                        <a:pt x="27" y="25"/>
                      </a:lnTo>
                      <a:lnTo>
                        <a:pt x="27" y="64"/>
                      </a:lnTo>
                      <a:lnTo>
                        <a:pt x="53" y="64"/>
                      </a:lnTo>
                      <a:cubicBezTo>
                        <a:pt x="66" y="64"/>
                        <a:pt x="74" y="56"/>
                        <a:pt x="74" y="45"/>
                      </a:cubicBezTo>
                      <a:cubicBezTo>
                        <a:pt x="74" y="33"/>
                        <a:pt x="66" y="25"/>
                        <a:pt x="53" y="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52">
                  <a:extLst>
                    <a:ext uri="{FF2B5EF4-FFF2-40B4-BE49-F238E27FC236}">
                      <a16:creationId xmlns:a16="http://schemas.microsoft.com/office/drawing/2014/main" id="{3B072F30-BBCB-8190-288D-60E052AB25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813800" y="-475933"/>
                  <a:ext cx="93663" cy="130175"/>
                </a:xfrm>
                <a:custGeom>
                  <a:avLst/>
                  <a:gdLst>
                    <a:gd name="T0" fmla="*/ 2147483646 w 106"/>
                    <a:gd name="T1" fmla="*/ 2147483646 h 145"/>
                    <a:gd name="T2" fmla="*/ 2147483646 w 106"/>
                    <a:gd name="T3" fmla="*/ 2147483646 h 145"/>
                    <a:gd name="T4" fmla="*/ 2147483646 w 106"/>
                    <a:gd name="T5" fmla="*/ 2147483646 h 145"/>
                    <a:gd name="T6" fmla="*/ 2147483646 w 106"/>
                    <a:gd name="T7" fmla="*/ 2147483646 h 145"/>
                    <a:gd name="T8" fmla="*/ 0 w 106"/>
                    <a:gd name="T9" fmla="*/ 2147483646 h 145"/>
                    <a:gd name="T10" fmla="*/ 2147483646 w 106"/>
                    <a:gd name="T11" fmla="*/ 2147483646 h 145"/>
                    <a:gd name="T12" fmla="*/ 2147483646 w 106"/>
                    <a:gd name="T13" fmla="*/ 0 h 145"/>
                    <a:gd name="T14" fmla="*/ 2147483646 w 106"/>
                    <a:gd name="T15" fmla="*/ 2147483646 h 145"/>
                    <a:gd name="T16" fmla="*/ 2147483646 w 106"/>
                    <a:gd name="T17" fmla="*/ 2147483646 h 145"/>
                    <a:gd name="T18" fmla="*/ 2147483646 w 106"/>
                    <a:gd name="T19" fmla="*/ 2147483646 h 145"/>
                    <a:gd name="T20" fmla="*/ 2147483646 w 106"/>
                    <a:gd name="T21" fmla="*/ 2147483646 h 145"/>
                    <a:gd name="T22" fmla="*/ 2147483646 w 106"/>
                    <a:gd name="T23" fmla="*/ 2147483646 h 145"/>
                    <a:gd name="T24" fmla="*/ 2147483646 w 106"/>
                    <a:gd name="T25" fmla="*/ 2147483646 h 145"/>
                    <a:gd name="T26" fmla="*/ 2147483646 w 106"/>
                    <a:gd name="T27" fmla="*/ 2147483646 h 145"/>
                    <a:gd name="T28" fmla="*/ 2147483646 w 106"/>
                    <a:gd name="T29" fmla="*/ 2147483646 h 145"/>
                    <a:gd name="T30" fmla="*/ 2147483646 w 106"/>
                    <a:gd name="T31" fmla="*/ 2147483646 h 145"/>
                    <a:gd name="T32" fmla="*/ 2147483646 w 106"/>
                    <a:gd name="T33" fmla="*/ 2147483646 h 145"/>
                    <a:gd name="T34" fmla="*/ 2147483646 w 106"/>
                    <a:gd name="T35" fmla="*/ 2147483646 h 145"/>
                    <a:gd name="T36" fmla="*/ 2147483646 w 106"/>
                    <a:gd name="T37" fmla="*/ 2147483646 h 145"/>
                    <a:gd name="T38" fmla="*/ 2147483646 w 106"/>
                    <a:gd name="T39" fmla="*/ 2147483646 h 14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06" h="145">
                      <a:moveTo>
                        <a:pt x="91" y="129"/>
                      </a:moveTo>
                      <a:lnTo>
                        <a:pt x="91" y="129"/>
                      </a:lnTo>
                      <a:cubicBezTo>
                        <a:pt x="81" y="139"/>
                        <a:pt x="69" y="145"/>
                        <a:pt x="53" y="145"/>
                      </a:cubicBezTo>
                      <a:cubicBezTo>
                        <a:pt x="37" y="145"/>
                        <a:pt x="24" y="139"/>
                        <a:pt x="14" y="129"/>
                      </a:cubicBezTo>
                      <a:cubicBezTo>
                        <a:pt x="0" y="115"/>
                        <a:pt x="0" y="97"/>
                        <a:pt x="0" y="72"/>
                      </a:cubicBezTo>
                      <a:cubicBezTo>
                        <a:pt x="0" y="48"/>
                        <a:pt x="0" y="30"/>
                        <a:pt x="14" y="16"/>
                      </a:cubicBezTo>
                      <a:cubicBezTo>
                        <a:pt x="24" y="6"/>
                        <a:pt x="37" y="0"/>
                        <a:pt x="53" y="0"/>
                      </a:cubicBezTo>
                      <a:cubicBezTo>
                        <a:pt x="69" y="0"/>
                        <a:pt x="81" y="6"/>
                        <a:pt x="91" y="16"/>
                      </a:cubicBezTo>
                      <a:cubicBezTo>
                        <a:pt x="106" y="30"/>
                        <a:pt x="105" y="48"/>
                        <a:pt x="105" y="72"/>
                      </a:cubicBezTo>
                      <a:cubicBezTo>
                        <a:pt x="105" y="97"/>
                        <a:pt x="106" y="115"/>
                        <a:pt x="91" y="129"/>
                      </a:cubicBezTo>
                      <a:close/>
                      <a:moveTo>
                        <a:pt x="71" y="32"/>
                      </a:moveTo>
                      <a:lnTo>
                        <a:pt x="71" y="32"/>
                      </a:lnTo>
                      <a:cubicBezTo>
                        <a:pt x="67" y="28"/>
                        <a:pt x="60" y="25"/>
                        <a:pt x="53" y="25"/>
                      </a:cubicBezTo>
                      <a:cubicBezTo>
                        <a:pt x="45" y="25"/>
                        <a:pt x="39" y="28"/>
                        <a:pt x="35" y="32"/>
                      </a:cubicBezTo>
                      <a:cubicBezTo>
                        <a:pt x="29" y="38"/>
                        <a:pt x="28" y="45"/>
                        <a:pt x="28" y="72"/>
                      </a:cubicBezTo>
                      <a:cubicBezTo>
                        <a:pt x="28" y="100"/>
                        <a:pt x="29" y="106"/>
                        <a:pt x="35" y="112"/>
                      </a:cubicBezTo>
                      <a:cubicBezTo>
                        <a:pt x="39" y="117"/>
                        <a:pt x="45" y="120"/>
                        <a:pt x="53" y="120"/>
                      </a:cubicBezTo>
                      <a:cubicBezTo>
                        <a:pt x="60" y="120"/>
                        <a:pt x="67" y="117"/>
                        <a:pt x="71" y="112"/>
                      </a:cubicBezTo>
                      <a:cubicBezTo>
                        <a:pt x="76" y="106"/>
                        <a:pt x="78" y="100"/>
                        <a:pt x="78" y="72"/>
                      </a:cubicBezTo>
                      <a:cubicBezTo>
                        <a:pt x="78" y="45"/>
                        <a:pt x="76" y="38"/>
                        <a:pt x="71" y="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53">
                  <a:extLst>
                    <a:ext uri="{FF2B5EF4-FFF2-40B4-BE49-F238E27FC236}">
                      <a16:creationId xmlns:a16="http://schemas.microsoft.com/office/drawing/2014/main" id="{63FCC047-DAF8-FFB5-2586-2481FC4C5D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21750" y="-475933"/>
                  <a:ext cx="93663" cy="130175"/>
                </a:xfrm>
                <a:custGeom>
                  <a:avLst/>
                  <a:gdLst>
                    <a:gd name="T0" fmla="*/ 2147483646 w 105"/>
                    <a:gd name="T1" fmla="*/ 2147483646 h 145"/>
                    <a:gd name="T2" fmla="*/ 2147483646 w 105"/>
                    <a:gd name="T3" fmla="*/ 2147483646 h 145"/>
                    <a:gd name="T4" fmla="*/ 0 w 105"/>
                    <a:gd name="T5" fmla="*/ 2147483646 h 145"/>
                    <a:gd name="T6" fmla="*/ 2147483646 w 105"/>
                    <a:gd name="T7" fmla="*/ 2147483646 h 145"/>
                    <a:gd name="T8" fmla="*/ 2147483646 w 105"/>
                    <a:gd name="T9" fmla="*/ 2147483646 h 145"/>
                    <a:gd name="T10" fmla="*/ 2147483646 w 105"/>
                    <a:gd name="T11" fmla="*/ 2147483646 h 145"/>
                    <a:gd name="T12" fmla="*/ 2147483646 w 105"/>
                    <a:gd name="T13" fmla="*/ 2147483646 h 145"/>
                    <a:gd name="T14" fmla="*/ 2147483646 w 105"/>
                    <a:gd name="T15" fmla="*/ 2147483646 h 145"/>
                    <a:gd name="T16" fmla="*/ 2147483646 w 105"/>
                    <a:gd name="T17" fmla="*/ 2147483646 h 145"/>
                    <a:gd name="T18" fmla="*/ 2147483646 w 105"/>
                    <a:gd name="T19" fmla="*/ 2147483646 h 145"/>
                    <a:gd name="T20" fmla="*/ 2147483646 w 105"/>
                    <a:gd name="T21" fmla="*/ 2147483646 h 145"/>
                    <a:gd name="T22" fmla="*/ 2147483646 w 105"/>
                    <a:gd name="T23" fmla="*/ 0 h 145"/>
                    <a:gd name="T24" fmla="*/ 2147483646 w 105"/>
                    <a:gd name="T25" fmla="*/ 2147483646 h 145"/>
                    <a:gd name="T26" fmla="*/ 2147483646 w 105"/>
                    <a:gd name="T27" fmla="*/ 2147483646 h 145"/>
                    <a:gd name="T28" fmla="*/ 2147483646 w 105"/>
                    <a:gd name="T29" fmla="*/ 2147483646 h 145"/>
                    <a:gd name="T30" fmla="*/ 2147483646 w 105"/>
                    <a:gd name="T31" fmla="*/ 2147483646 h 145"/>
                    <a:gd name="T32" fmla="*/ 2147483646 w 105"/>
                    <a:gd name="T33" fmla="*/ 2147483646 h 145"/>
                    <a:gd name="T34" fmla="*/ 2147483646 w 105"/>
                    <a:gd name="T35" fmla="*/ 2147483646 h 145"/>
                    <a:gd name="T36" fmla="*/ 2147483646 w 105"/>
                    <a:gd name="T37" fmla="*/ 2147483646 h 145"/>
                    <a:gd name="T38" fmla="*/ 2147483646 w 105"/>
                    <a:gd name="T39" fmla="*/ 2147483646 h 145"/>
                    <a:gd name="T40" fmla="*/ 2147483646 w 105"/>
                    <a:gd name="T41" fmla="*/ 2147483646 h 145"/>
                    <a:gd name="T42" fmla="*/ 2147483646 w 105"/>
                    <a:gd name="T43" fmla="*/ 2147483646 h 14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5" h="145">
                      <a:moveTo>
                        <a:pt x="52" y="145"/>
                      </a:moveTo>
                      <a:lnTo>
                        <a:pt x="52" y="145"/>
                      </a:lnTo>
                      <a:cubicBezTo>
                        <a:pt x="31" y="145"/>
                        <a:pt x="14" y="140"/>
                        <a:pt x="0" y="126"/>
                      </a:cubicBezTo>
                      <a:lnTo>
                        <a:pt x="18" y="108"/>
                      </a:lnTo>
                      <a:cubicBezTo>
                        <a:pt x="27" y="117"/>
                        <a:pt x="40" y="120"/>
                        <a:pt x="53" y="120"/>
                      </a:cubicBezTo>
                      <a:cubicBezTo>
                        <a:pt x="69" y="120"/>
                        <a:pt x="78" y="114"/>
                        <a:pt x="78" y="102"/>
                      </a:cubicBezTo>
                      <a:cubicBezTo>
                        <a:pt x="78" y="97"/>
                        <a:pt x="77" y="93"/>
                        <a:pt x="74" y="90"/>
                      </a:cubicBezTo>
                      <a:cubicBezTo>
                        <a:pt x="71" y="88"/>
                        <a:pt x="68" y="86"/>
                        <a:pt x="61" y="85"/>
                      </a:cubicBezTo>
                      <a:lnTo>
                        <a:pt x="44" y="83"/>
                      </a:lnTo>
                      <a:cubicBezTo>
                        <a:pt x="32" y="81"/>
                        <a:pt x="23" y="77"/>
                        <a:pt x="16" y="71"/>
                      </a:cubicBezTo>
                      <a:cubicBezTo>
                        <a:pt x="9" y="65"/>
                        <a:pt x="6" y="55"/>
                        <a:pt x="6" y="43"/>
                      </a:cubicBezTo>
                      <a:cubicBezTo>
                        <a:pt x="6" y="18"/>
                        <a:pt x="25" y="0"/>
                        <a:pt x="56" y="0"/>
                      </a:cubicBezTo>
                      <a:cubicBezTo>
                        <a:pt x="75" y="0"/>
                        <a:pt x="89" y="5"/>
                        <a:pt x="102" y="17"/>
                      </a:cubicBezTo>
                      <a:lnTo>
                        <a:pt x="84" y="34"/>
                      </a:lnTo>
                      <a:cubicBezTo>
                        <a:pt x="75" y="26"/>
                        <a:pt x="64" y="24"/>
                        <a:pt x="55" y="24"/>
                      </a:cubicBezTo>
                      <a:cubicBezTo>
                        <a:pt x="40" y="24"/>
                        <a:pt x="33" y="32"/>
                        <a:pt x="33" y="42"/>
                      </a:cubicBezTo>
                      <a:cubicBezTo>
                        <a:pt x="33" y="46"/>
                        <a:pt x="34" y="50"/>
                        <a:pt x="37" y="52"/>
                      </a:cubicBezTo>
                      <a:cubicBezTo>
                        <a:pt x="40" y="55"/>
                        <a:pt x="44" y="57"/>
                        <a:pt x="50" y="58"/>
                      </a:cubicBezTo>
                      <a:lnTo>
                        <a:pt x="67" y="60"/>
                      </a:lnTo>
                      <a:cubicBezTo>
                        <a:pt x="80" y="62"/>
                        <a:pt x="88" y="66"/>
                        <a:pt x="94" y="71"/>
                      </a:cubicBezTo>
                      <a:cubicBezTo>
                        <a:pt x="102" y="79"/>
                        <a:pt x="105" y="89"/>
                        <a:pt x="105" y="102"/>
                      </a:cubicBezTo>
                      <a:cubicBezTo>
                        <a:pt x="105" y="129"/>
                        <a:pt x="82" y="145"/>
                        <a:pt x="52" y="14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54">
                  <a:extLst>
                    <a:ext uri="{FF2B5EF4-FFF2-40B4-BE49-F238E27FC236}">
                      <a16:creationId xmlns:a16="http://schemas.microsoft.com/office/drawing/2014/main" id="{4BF28B2E-9B4B-821D-9C9D-1AF767DF84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024938" y="-474346"/>
                  <a:ext cx="112713" cy="128588"/>
                </a:xfrm>
                <a:custGeom>
                  <a:avLst/>
                  <a:gdLst>
                    <a:gd name="T0" fmla="*/ 2147483646 w 126"/>
                    <a:gd name="T1" fmla="*/ 2147483646 h 143"/>
                    <a:gd name="T2" fmla="*/ 2147483646 w 126"/>
                    <a:gd name="T3" fmla="*/ 2147483646 h 143"/>
                    <a:gd name="T4" fmla="*/ 2147483646 w 126"/>
                    <a:gd name="T5" fmla="*/ 2147483646 h 143"/>
                    <a:gd name="T6" fmla="*/ 2147483646 w 126"/>
                    <a:gd name="T7" fmla="*/ 2147483646 h 143"/>
                    <a:gd name="T8" fmla="*/ 2147483646 w 126"/>
                    <a:gd name="T9" fmla="*/ 2147483646 h 143"/>
                    <a:gd name="T10" fmla="*/ 0 w 126"/>
                    <a:gd name="T11" fmla="*/ 2147483646 h 143"/>
                    <a:gd name="T12" fmla="*/ 2147483646 w 126"/>
                    <a:gd name="T13" fmla="*/ 0 h 143"/>
                    <a:gd name="T14" fmla="*/ 2147483646 w 126"/>
                    <a:gd name="T15" fmla="*/ 0 h 143"/>
                    <a:gd name="T16" fmla="*/ 2147483646 w 126"/>
                    <a:gd name="T17" fmla="*/ 2147483646 h 143"/>
                    <a:gd name="T18" fmla="*/ 2147483646 w 126"/>
                    <a:gd name="T19" fmla="*/ 2147483646 h 143"/>
                    <a:gd name="T20" fmla="*/ 2147483646 w 126"/>
                    <a:gd name="T21" fmla="*/ 2147483646 h 143"/>
                    <a:gd name="T22" fmla="*/ 2147483646 w 126"/>
                    <a:gd name="T23" fmla="*/ 2147483646 h 143"/>
                    <a:gd name="T24" fmla="*/ 2147483646 w 126"/>
                    <a:gd name="T25" fmla="*/ 2147483646 h 143"/>
                    <a:gd name="T26" fmla="*/ 2147483646 w 126"/>
                    <a:gd name="T27" fmla="*/ 2147483646 h 143"/>
                    <a:gd name="T28" fmla="*/ 2147483646 w 126"/>
                    <a:gd name="T29" fmla="*/ 2147483646 h 14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6" h="143">
                      <a:moveTo>
                        <a:pt x="97" y="143"/>
                      </a:moveTo>
                      <a:lnTo>
                        <a:pt x="97" y="143"/>
                      </a:lnTo>
                      <a:lnTo>
                        <a:pt x="89" y="117"/>
                      </a:lnTo>
                      <a:lnTo>
                        <a:pt x="38" y="117"/>
                      </a:lnTo>
                      <a:lnTo>
                        <a:pt x="29" y="143"/>
                      </a:lnTo>
                      <a:lnTo>
                        <a:pt x="0" y="143"/>
                      </a:lnTo>
                      <a:lnTo>
                        <a:pt x="52" y="0"/>
                      </a:lnTo>
                      <a:lnTo>
                        <a:pt x="74" y="0"/>
                      </a:lnTo>
                      <a:lnTo>
                        <a:pt x="126" y="143"/>
                      </a:lnTo>
                      <a:lnTo>
                        <a:pt x="97" y="143"/>
                      </a:lnTo>
                      <a:close/>
                      <a:moveTo>
                        <a:pt x="64" y="42"/>
                      </a:moveTo>
                      <a:lnTo>
                        <a:pt x="64" y="42"/>
                      </a:lnTo>
                      <a:lnTo>
                        <a:pt x="46" y="94"/>
                      </a:lnTo>
                      <a:lnTo>
                        <a:pt x="81" y="94"/>
                      </a:lnTo>
                      <a:lnTo>
                        <a:pt x="64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55">
                  <a:extLst>
                    <a:ext uri="{FF2B5EF4-FFF2-40B4-BE49-F238E27FC236}">
                      <a16:creationId xmlns:a16="http://schemas.microsoft.com/office/drawing/2014/main" id="{22EA7211-E34B-732D-A9BA-4B39F9A237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55113" y="-474346"/>
                  <a:ext cx="82550" cy="128588"/>
                </a:xfrm>
                <a:custGeom>
                  <a:avLst/>
                  <a:gdLst>
                    <a:gd name="T0" fmla="*/ 0 w 92"/>
                    <a:gd name="T1" fmla="*/ 0 h 143"/>
                    <a:gd name="T2" fmla="*/ 0 w 92"/>
                    <a:gd name="T3" fmla="*/ 0 h 143"/>
                    <a:gd name="T4" fmla="*/ 0 w 92"/>
                    <a:gd name="T5" fmla="*/ 2147483646 h 143"/>
                    <a:gd name="T6" fmla="*/ 2147483646 w 92"/>
                    <a:gd name="T7" fmla="*/ 2147483646 h 143"/>
                    <a:gd name="T8" fmla="*/ 2147483646 w 92"/>
                    <a:gd name="T9" fmla="*/ 2147483646 h 143"/>
                    <a:gd name="T10" fmla="*/ 2147483646 w 92"/>
                    <a:gd name="T11" fmla="*/ 2147483646 h 143"/>
                    <a:gd name="T12" fmla="*/ 2147483646 w 92"/>
                    <a:gd name="T13" fmla="*/ 0 h 143"/>
                    <a:gd name="T14" fmla="*/ 0 w 92"/>
                    <a:gd name="T15" fmla="*/ 0 h 1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2" h="14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43"/>
                      </a:lnTo>
                      <a:lnTo>
                        <a:pt x="92" y="143"/>
                      </a:lnTo>
                      <a:lnTo>
                        <a:pt x="92" y="118"/>
                      </a:lnTo>
                      <a:lnTo>
                        <a:pt x="28" y="118"/>
                      </a:lnTo>
                      <a:lnTo>
                        <a:pt x="2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" name="Chevrons">
                <a:extLst>
                  <a:ext uri="{FF2B5EF4-FFF2-40B4-BE49-F238E27FC236}">
                    <a16:creationId xmlns:a16="http://schemas.microsoft.com/office/drawing/2014/main" id="{D486A9BB-F48A-3C10-6DD2-421F9819DB0A}"/>
                  </a:ext>
                </a:extLst>
              </p:cNvPr>
              <p:cNvGrpSpPr/>
              <p:nvPr/>
            </p:nvGrpSpPr>
            <p:grpSpPr>
              <a:xfrm>
                <a:off x="6578921" y="3746097"/>
                <a:ext cx="144830" cy="74486"/>
                <a:chOff x="2161030" y="1128534"/>
                <a:chExt cx="144830" cy="74486"/>
              </a:xfrm>
              <a:solidFill>
                <a:schemeClr val="bg1"/>
              </a:solidFill>
            </p:grpSpPr>
            <p:sp>
              <p:nvSpPr>
                <p:cNvPr id="37" name="Chevron 261">
                  <a:extLst>
                    <a:ext uri="{FF2B5EF4-FFF2-40B4-BE49-F238E27FC236}">
                      <a16:creationId xmlns:a16="http://schemas.microsoft.com/office/drawing/2014/main" id="{BDFA828E-F17A-1311-9D15-CD7D14B7C922}"/>
                    </a:ext>
                  </a:extLst>
                </p:cNvPr>
                <p:cNvSpPr/>
                <p:nvPr/>
              </p:nvSpPr>
              <p:spPr>
                <a:xfrm>
                  <a:off x="2161030" y="1128534"/>
                  <a:ext cx="74486" cy="74486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8" name="Chevron 262">
                  <a:extLst>
                    <a:ext uri="{FF2B5EF4-FFF2-40B4-BE49-F238E27FC236}">
                      <a16:creationId xmlns:a16="http://schemas.microsoft.com/office/drawing/2014/main" id="{35E2E69D-D2CD-355C-E00C-AEB6F8165864}"/>
                    </a:ext>
                  </a:extLst>
                </p:cNvPr>
                <p:cNvSpPr/>
                <p:nvPr/>
              </p:nvSpPr>
              <p:spPr>
                <a:xfrm>
                  <a:off x="2231374" y="1128534"/>
                  <a:ext cx="74486" cy="74486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4266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English">
  <a:themeElements>
    <a:clrScheme name="Benutzerdefiniert 47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iz-ppt-standard-beispielfolien-en.pptx" id="{CE091F88-AA5F-4638-982E-EDA52B318409}" vid="{97D04421-EFAF-408F-A750-D11F8BE370B8}"/>
    </a:ext>
  </a:extLst>
</a:theme>
</file>

<file path=ppt/theme/theme3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217f18-5833-4f58-84fa-a3c31bbed2d9">
      <Terms xmlns="http://schemas.microsoft.com/office/infopath/2007/PartnerControls"/>
    </lcf76f155ced4ddcb4097134ff3c332f>
    <TaxCatchAll xmlns="da8c9962-a875-4363-8741-ed508f5f7ab8" xsi:nil="true"/>
    <Favoriten xmlns="44217f18-5833-4f58-84fa-a3c31bbed2d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143128A551F1C4CBFF7CAFCF3CC6CF4" ma:contentTypeVersion="18" ma:contentTypeDescription="Ein neues Dokument erstellen." ma:contentTypeScope="" ma:versionID="bfae3a220be069536cb9eab573339852">
  <xsd:schema xmlns:xsd="http://www.w3.org/2001/XMLSchema" xmlns:xs="http://www.w3.org/2001/XMLSchema" xmlns:p="http://schemas.microsoft.com/office/2006/metadata/properties" xmlns:ns2="cf63e47e-96be-43a7-9c4e-0a5012f8609c" xmlns:ns3="c223a77a-1bdc-44bd-8349-8f51de15cd10" xmlns:ns4="484c8c59-755d-4516-b8d2-1621b38262b4" targetNamespace="http://schemas.microsoft.com/office/2006/metadata/properties" ma:root="true" ma:fieldsID="0648ca16b2e296f4568a5a6d9bbb677b" ns2:_="" ns3:_="" ns4:_="">
    <xsd:import namespace="cf63e47e-96be-43a7-9c4e-0a5012f8609c"/>
    <xsd:import namespace="c223a77a-1bdc-44bd-8349-8f51de15cd10"/>
    <xsd:import namespace="484c8c59-755d-4516-b8d2-1621b38262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63e47e-96be-43a7-9c4e-0a5012f860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3a77a-1bdc-44bd-8349-8f51de15cd1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0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c8c59-755d-4516-b8d2-1621b38262b4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e2ed7d0d-cb9c-4162-80c7-ac0440346501}" ma:internalName="TaxCatchAll" ma:showField="CatchAllData" ma:web="c223a77a-1bdc-44bd-8349-8f51de15cd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51AF01AC0EF846A7312735ACFD0002" ma:contentTypeVersion="18" ma:contentTypeDescription="Ein neues Dokument erstellen." ma:contentTypeScope="" ma:versionID="4b0ba60aaefef9ecb0049bc6e16f7070">
  <xsd:schema xmlns:xsd="http://www.w3.org/2001/XMLSchema" xmlns:xs="http://www.w3.org/2001/XMLSchema" xmlns:p="http://schemas.microsoft.com/office/2006/metadata/properties" xmlns:ns2="44217f18-5833-4f58-84fa-a3c31bbed2d9" xmlns:ns3="da8c9962-a875-4363-8741-ed508f5f7ab8" targetNamespace="http://schemas.microsoft.com/office/2006/metadata/properties" ma:root="true" ma:fieldsID="98e946a5bcf5fe6fe6a91ae9ec627c5b" ns2:_="" ns3:_="">
    <xsd:import namespace="44217f18-5833-4f58-84fa-a3c31bbed2d9"/>
    <xsd:import namespace="da8c9962-a875-4363-8741-ed508f5f7a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Favorit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217f18-5833-4f58-84fa-a3c31bbed2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4f2ea7b5-195d-4d8c-b0b0-758818fb8c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Favoriten" ma:index="24" nillable="true" ma:displayName="Favoriten" ma:format="Dropdown" ma:internalName="Favoriten">
      <xsd:simpleType>
        <xsd:restriction base="dms:Choice">
          <xsd:enumeration value="Auswahl 1"/>
          <xsd:enumeration value="Auswahl 2"/>
          <xsd:enumeration value="Auswahl 3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8c9962-a875-4363-8741-ed508f5f7ab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fbe2ca5-b4bb-4bce-a17c-f237dd9dfe4b}" ma:internalName="TaxCatchAll" ma:showField="CatchAllData" ma:web="da8c9962-a875-4363-8741-ed508f5f7a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5D6737-FD81-4A3F-9F8B-6C44EBB2A507}">
  <ds:schemaRefs>
    <ds:schemaRef ds:uri="http://schemas.openxmlformats.org/package/2006/metadata/core-properties"/>
    <ds:schemaRef ds:uri="http://purl.org/dc/elements/1.1/"/>
    <ds:schemaRef ds:uri="484c8c59-755d-4516-b8d2-1621b38262b4"/>
    <ds:schemaRef ds:uri="http://schemas.microsoft.com/office/infopath/2007/PartnerControls"/>
    <ds:schemaRef ds:uri="http://purl.org/dc/terms/"/>
    <ds:schemaRef ds:uri="c223a77a-1bdc-44bd-8349-8f51de15cd10"/>
    <ds:schemaRef ds:uri="cf63e47e-96be-43a7-9c4e-0a5012f8609c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CDA9603-3323-4CE7-95BB-41F849B512F5}">
  <ds:schemaRefs>
    <ds:schemaRef ds:uri="484c8c59-755d-4516-b8d2-1621b38262b4"/>
    <ds:schemaRef ds:uri="c223a77a-1bdc-44bd-8349-8f51de15cd10"/>
    <ds:schemaRef ds:uri="cf63e47e-96be-43a7-9c4e-0a5012f860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B19F2F7-CCEA-4BFB-A5B2-028D49C845EA}"/>
</file>

<file path=customXml/itemProps4.xml><?xml version="1.0" encoding="utf-8"?>
<ds:datastoreItem xmlns:ds="http://schemas.openxmlformats.org/officeDocument/2006/customXml" ds:itemID="{1C87C43A-0866-4D56-A287-90C2CE4F29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1638</Words>
  <Application>Microsoft Office PowerPoint</Application>
  <PresentationFormat>Breitbild</PresentationFormat>
  <Paragraphs>240</Paragraphs>
  <Slides>22</Slides>
  <Notes>17</Notes>
  <HiddenSlides>1</HiddenSlides>
  <MMClips>1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22</vt:i4>
      </vt:variant>
    </vt:vector>
  </HeadingPairs>
  <TitlesOfParts>
    <vt:vector size="35" baseType="lpstr">
      <vt:lpstr>Arial</vt:lpstr>
      <vt:lpstr>Calibri</vt:lpstr>
      <vt:lpstr>Calibri Light</vt:lpstr>
      <vt:lpstr>Lato</vt:lpstr>
      <vt:lpstr>Open Sans</vt:lpstr>
      <vt:lpstr>Roboto</vt:lpstr>
      <vt:lpstr>Roboto Light</vt:lpstr>
      <vt:lpstr>Söhne</vt:lpstr>
      <vt:lpstr>Symbol</vt:lpstr>
      <vt:lpstr>Wingdings</vt:lpstr>
      <vt:lpstr>Office</vt:lpstr>
      <vt:lpstr>Master English</vt:lpstr>
      <vt:lpstr>1_Office</vt:lpstr>
      <vt:lpstr>PowerPoint-Präsentation</vt:lpstr>
      <vt:lpstr>Exploring the Gender Dimension of FSM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Key Challenges for Women &amp; Girls related to  FSM in Emergencies – what do we know?</vt:lpstr>
      <vt:lpstr>Learnings from Jordan</vt:lpstr>
      <vt:lpstr>FSM in Emergencies/Humanitarian Settings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Manolakos, Daphne GIZ</dc:creator>
  <cp:lastModifiedBy>Thorsten Reckerzügl</cp:lastModifiedBy>
  <cp:revision>3</cp:revision>
  <dcterms:created xsi:type="dcterms:W3CDTF">2022-05-31T14:07:54Z</dcterms:created>
  <dcterms:modified xsi:type="dcterms:W3CDTF">2023-11-29T14:44:51Z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0x010100F751AF01AC0EF846A7312735ACFD0002</vt:lpwstr>
  </property>
  <property fmtid="{D5CDD505-2E9C-101B-9397-08002B2CF9AE}" pid="3" name="_dlc_DocIdItemGuid">
    <vt:lpwstr>c32112b2-f7de-43a1-9d37-07575d76c5ec</vt:lpwstr>
  </property>
  <property fmtid="{D5CDD505-2E9C-101B-9397-08002B2CF9AE}" pid="4" name="MediaServiceImageTags">
    <vt:lpwstr/>
  </property>
</Properties>
</file>