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14"/>
  </p:notesMasterIdLst>
  <p:sldIdLst>
    <p:sldId id="256" r:id="rId2"/>
    <p:sldId id="257" r:id="rId3"/>
    <p:sldId id="258" r:id="rId4"/>
    <p:sldId id="264" r:id="rId5"/>
    <p:sldId id="263" r:id="rId6"/>
    <p:sldId id="259" r:id="rId7"/>
    <p:sldId id="260" r:id="rId8"/>
    <p:sldId id="267" r:id="rId9"/>
    <p:sldId id="266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D3CE94-A929-4AA5-A74B-634AFA4C0B8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196F8F-AAF3-43FF-B726-DFA5852235A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b="1">
              <a:latin typeface="Calibri" panose="020F0502020204030204" pitchFamily="34" charset="0"/>
              <a:cs typeface="Calibri" panose="020F0502020204030204" pitchFamily="34" charset="0"/>
            </a:rPr>
            <a:t>Public Health protection</a:t>
          </a:r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248F71-155E-4CB0-A58F-706C80F7D61F}" type="parTrans" cxnId="{1EBC3456-D578-48D4-BE0A-B5095301EDD2}">
      <dgm:prSet/>
      <dgm:spPr/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F254B3-EB37-46C5-8C37-90F1FC990049}" type="sibTrans" cxnId="{1EBC3456-D578-48D4-BE0A-B5095301EDD2}">
      <dgm:prSet/>
      <dgm:spPr/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D98CDF-CA3A-40B3-B4B7-EF43C34466C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b="1">
              <a:latin typeface="Calibri" panose="020F0502020204030204" pitchFamily="34" charset="0"/>
              <a:cs typeface="Calibri" panose="020F0502020204030204" pitchFamily="34" charset="0"/>
            </a:rPr>
            <a:t>Environmental Protection</a:t>
          </a:r>
          <a:endParaRPr lang="en-US" sz="3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6641F0-33A2-4986-9280-D391DE9647E2}" type="parTrans" cxnId="{CBFC029E-BEAB-4884-95E4-B1996022982A}">
      <dgm:prSet/>
      <dgm:spPr/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06A346-2C40-4151-981A-5A3AA2F135F1}" type="sibTrans" cxnId="{CBFC029E-BEAB-4884-95E4-B1996022982A}">
      <dgm:prSet/>
      <dgm:spPr/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41431D-22F2-4598-9226-7CBD8FD265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b="1">
              <a:latin typeface="Calibri" panose="020F0502020204030204" pitchFamily="34" charset="0"/>
              <a:cs typeface="Calibri" panose="020F0502020204030204" pitchFamily="34" charset="0"/>
            </a:rPr>
            <a:t>Contribution to Safe Water Supply</a:t>
          </a:r>
          <a:endParaRPr lang="en-US" sz="3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DB5C62-56AC-4410-B29B-3FED07ABD42D}" type="parTrans" cxnId="{31DA65BC-D066-4177-ABA8-8F98436888E1}">
      <dgm:prSet/>
      <dgm:spPr/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4350C6-730B-4144-B4B5-31DCE6E7A737}" type="sibTrans" cxnId="{31DA65BC-D066-4177-ABA8-8F98436888E1}">
      <dgm:prSet/>
      <dgm:spPr/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64260B-0314-45E9-BF3D-2F98FF6632EB}" type="pres">
      <dgm:prSet presAssocID="{83D3CE94-A929-4AA5-A74B-634AFA4C0B8C}" presName="root" presStyleCnt="0">
        <dgm:presLayoutVars>
          <dgm:dir/>
          <dgm:resizeHandles val="exact"/>
        </dgm:presLayoutVars>
      </dgm:prSet>
      <dgm:spPr/>
    </dgm:pt>
    <dgm:pt modelId="{153B0E20-47FC-486C-ABDD-A47CFE556A53}" type="pres">
      <dgm:prSet presAssocID="{BE196F8F-AAF3-43FF-B726-DFA5852235AB}" presName="compNode" presStyleCnt="0"/>
      <dgm:spPr/>
    </dgm:pt>
    <dgm:pt modelId="{80B38DB4-3322-4AEB-A9D7-4105FF459A6C}" type="pres">
      <dgm:prSet presAssocID="{BE196F8F-AAF3-43FF-B726-DFA5852235AB}" presName="bgRect" presStyleLbl="bgShp" presStyleIdx="0" presStyleCnt="3"/>
      <dgm:spPr/>
    </dgm:pt>
    <dgm:pt modelId="{9FFE338C-F0CC-4CA4-85BF-45C4FF135E74}" type="pres">
      <dgm:prSet presAssocID="{BE196F8F-AAF3-43FF-B726-DFA5852235A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A6B8677D-152D-46D4-80F2-AE4BF5552B40}" type="pres">
      <dgm:prSet presAssocID="{BE196F8F-AAF3-43FF-B726-DFA5852235AB}" presName="spaceRect" presStyleCnt="0"/>
      <dgm:spPr/>
    </dgm:pt>
    <dgm:pt modelId="{43E9142F-0169-4BFE-92CF-2E4C16076D3B}" type="pres">
      <dgm:prSet presAssocID="{BE196F8F-AAF3-43FF-B726-DFA5852235AB}" presName="parTx" presStyleLbl="revTx" presStyleIdx="0" presStyleCnt="3">
        <dgm:presLayoutVars>
          <dgm:chMax val="0"/>
          <dgm:chPref val="0"/>
        </dgm:presLayoutVars>
      </dgm:prSet>
      <dgm:spPr/>
    </dgm:pt>
    <dgm:pt modelId="{6F7C226A-FE85-416C-B436-DEB8468F50BF}" type="pres">
      <dgm:prSet presAssocID="{6CF254B3-EB37-46C5-8C37-90F1FC990049}" presName="sibTrans" presStyleCnt="0"/>
      <dgm:spPr/>
    </dgm:pt>
    <dgm:pt modelId="{D4535CF1-BD98-49E1-BFB9-7C22EF479320}" type="pres">
      <dgm:prSet presAssocID="{AAD98CDF-CA3A-40B3-B4B7-EF43C34466CA}" presName="compNode" presStyleCnt="0"/>
      <dgm:spPr/>
    </dgm:pt>
    <dgm:pt modelId="{32239094-A8BA-49F7-889E-ADFCD862A830}" type="pres">
      <dgm:prSet presAssocID="{AAD98CDF-CA3A-40B3-B4B7-EF43C34466CA}" presName="bgRect" presStyleLbl="bgShp" presStyleIdx="1" presStyleCnt="3"/>
      <dgm:spPr/>
    </dgm:pt>
    <dgm:pt modelId="{14E728BA-7096-4A3C-9F67-D842B4C538AE}" type="pres">
      <dgm:prSet presAssocID="{AAD98CDF-CA3A-40B3-B4B7-EF43C34466C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28FF60E7-04E2-43D8-AA4B-8CF9E8C60FDC}" type="pres">
      <dgm:prSet presAssocID="{AAD98CDF-CA3A-40B3-B4B7-EF43C34466CA}" presName="spaceRect" presStyleCnt="0"/>
      <dgm:spPr/>
    </dgm:pt>
    <dgm:pt modelId="{1E717935-68CE-4A1B-B4CB-AE0E65E5FA85}" type="pres">
      <dgm:prSet presAssocID="{AAD98CDF-CA3A-40B3-B4B7-EF43C34466CA}" presName="parTx" presStyleLbl="revTx" presStyleIdx="1" presStyleCnt="3">
        <dgm:presLayoutVars>
          <dgm:chMax val="0"/>
          <dgm:chPref val="0"/>
        </dgm:presLayoutVars>
      </dgm:prSet>
      <dgm:spPr/>
    </dgm:pt>
    <dgm:pt modelId="{5D294DC3-FA3C-4A4E-A1BC-206EC70D449A}" type="pres">
      <dgm:prSet presAssocID="{4806A346-2C40-4151-981A-5A3AA2F135F1}" presName="sibTrans" presStyleCnt="0"/>
      <dgm:spPr/>
    </dgm:pt>
    <dgm:pt modelId="{449AF145-A5BC-44A8-959B-454D291D9960}" type="pres">
      <dgm:prSet presAssocID="{DF41431D-22F2-4598-9226-7CBD8FD265D4}" presName="compNode" presStyleCnt="0"/>
      <dgm:spPr/>
    </dgm:pt>
    <dgm:pt modelId="{A100CF72-D277-42A1-B589-03F6BD7FE482}" type="pres">
      <dgm:prSet presAssocID="{DF41431D-22F2-4598-9226-7CBD8FD265D4}" presName="bgRect" presStyleLbl="bgShp" presStyleIdx="2" presStyleCnt="3"/>
      <dgm:spPr/>
    </dgm:pt>
    <dgm:pt modelId="{87A1EFE8-71C9-46FD-A138-52B5E907E1F6}" type="pres">
      <dgm:prSet presAssocID="{DF41431D-22F2-4598-9226-7CBD8FD265D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16021186-8FE2-4471-9DEF-919D1A406750}" type="pres">
      <dgm:prSet presAssocID="{DF41431D-22F2-4598-9226-7CBD8FD265D4}" presName="spaceRect" presStyleCnt="0"/>
      <dgm:spPr/>
    </dgm:pt>
    <dgm:pt modelId="{21842D73-52BF-40E5-ACBB-9D789A0302ED}" type="pres">
      <dgm:prSet presAssocID="{DF41431D-22F2-4598-9226-7CBD8FD265D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881F606-B56B-4D84-AD5D-FDAB337573BF}" type="presOf" srcId="{AAD98CDF-CA3A-40B3-B4B7-EF43C34466CA}" destId="{1E717935-68CE-4A1B-B4CB-AE0E65E5FA85}" srcOrd="0" destOrd="0" presId="urn:microsoft.com/office/officeart/2018/2/layout/IconVerticalSolidList"/>
    <dgm:cxn modelId="{1EF1A46E-C1F0-4720-894E-AAFB66C10B1E}" type="presOf" srcId="{DF41431D-22F2-4598-9226-7CBD8FD265D4}" destId="{21842D73-52BF-40E5-ACBB-9D789A0302ED}" srcOrd="0" destOrd="0" presId="urn:microsoft.com/office/officeart/2018/2/layout/IconVerticalSolidList"/>
    <dgm:cxn modelId="{1EBC3456-D578-48D4-BE0A-B5095301EDD2}" srcId="{83D3CE94-A929-4AA5-A74B-634AFA4C0B8C}" destId="{BE196F8F-AAF3-43FF-B726-DFA5852235AB}" srcOrd="0" destOrd="0" parTransId="{A1248F71-155E-4CB0-A58F-706C80F7D61F}" sibTransId="{6CF254B3-EB37-46C5-8C37-90F1FC990049}"/>
    <dgm:cxn modelId="{CBFC029E-BEAB-4884-95E4-B1996022982A}" srcId="{83D3CE94-A929-4AA5-A74B-634AFA4C0B8C}" destId="{AAD98CDF-CA3A-40B3-B4B7-EF43C34466CA}" srcOrd="1" destOrd="0" parTransId="{F16641F0-33A2-4986-9280-D391DE9647E2}" sibTransId="{4806A346-2C40-4151-981A-5A3AA2F135F1}"/>
    <dgm:cxn modelId="{3BB0A6AD-382A-43E8-A443-9992C8A4F874}" type="presOf" srcId="{BE196F8F-AAF3-43FF-B726-DFA5852235AB}" destId="{43E9142F-0169-4BFE-92CF-2E4C16076D3B}" srcOrd="0" destOrd="0" presId="urn:microsoft.com/office/officeart/2018/2/layout/IconVerticalSolidList"/>
    <dgm:cxn modelId="{31DA65BC-D066-4177-ABA8-8F98436888E1}" srcId="{83D3CE94-A929-4AA5-A74B-634AFA4C0B8C}" destId="{DF41431D-22F2-4598-9226-7CBD8FD265D4}" srcOrd="2" destOrd="0" parTransId="{00DB5C62-56AC-4410-B29B-3FED07ABD42D}" sibTransId="{A64350C6-730B-4144-B4B5-31DCE6E7A737}"/>
    <dgm:cxn modelId="{81F6A2E1-698E-4CF6-A697-B4F96909079C}" type="presOf" srcId="{83D3CE94-A929-4AA5-A74B-634AFA4C0B8C}" destId="{9764260B-0314-45E9-BF3D-2F98FF6632EB}" srcOrd="0" destOrd="0" presId="urn:microsoft.com/office/officeart/2018/2/layout/IconVerticalSolidList"/>
    <dgm:cxn modelId="{C95A2760-D219-4DC3-AE66-A36F06B06D29}" type="presParOf" srcId="{9764260B-0314-45E9-BF3D-2F98FF6632EB}" destId="{153B0E20-47FC-486C-ABDD-A47CFE556A53}" srcOrd="0" destOrd="0" presId="urn:microsoft.com/office/officeart/2018/2/layout/IconVerticalSolidList"/>
    <dgm:cxn modelId="{15599CB8-D7D3-47D7-8F3C-50CBD4B00DCE}" type="presParOf" srcId="{153B0E20-47FC-486C-ABDD-A47CFE556A53}" destId="{80B38DB4-3322-4AEB-A9D7-4105FF459A6C}" srcOrd="0" destOrd="0" presId="urn:microsoft.com/office/officeart/2018/2/layout/IconVerticalSolidList"/>
    <dgm:cxn modelId="{75A01036-B158-4348-B801-29E1EFF35267}" type="presParOf" srcId="{153B0E20-47FC-486C-ABDD-A47CFE556A53}" destId="{9FFE338C-F0CC-4CA4-85BF-45C4FF135E74}" srcOrd="1" destOrd="0" presId="urn:microsoft.com/office/officeart/2018/2/layout/IconVerticalSolidList"/>
    <dgm:cxn modelId="{B0C14668-96E3-456C-AB27-26F34D056788}" type="presParOf" srcId="{153B0E20-47FC-486C-ABDD-A47CFE556A53}" destId="{A6B8677D-152D-46D4-80F2-AE4BF5552B40}" srcOrd="2" destOrd="0" presId="urn:microsoft.com/office/officeart/2018/2/layout/IconVerticalSolidList"/>
    <dgm:cxn modelId="{EEA2A724-7399-4530-8738-B0532D533197}" type="presParOf" srcId="{153B0E20-47FC-486C-ABDD-A47CFE556A53}" destId="{43E9142F-0169-4BFE-92CF-2E4C16076D3B}" srcOrd="3" destOrd="0" presId="urn:microsoft.com/office/officeart/2018/2/layout/IconVerticalSolidList"/>
    <dgm:cxn modelId="{927C28F4-2079-4C75-B4BF-7D373E553D1F}" type="presParOf" srcId="{9764260B-0314-45E9-BF3D-2F98FF6632EB}" destId="{6F7C226A-FE85-416C-B436-DEB8468F50BF}" srcOrd="1" destOrd="0" presId="urn:microsoft.com/office/officeart/2018/2/layout/IconVerticalSolidList"/>
    <dgm:cxn modelId="{42E0663D-ACFB-4D8F-8A6C-166AF1B915A7}" type="presParOf" srcId="{9764260B-0314-45E9-BF3D-2F98FF6632EB}" destId="{D4535CF1-BD98-49E1-BFB9-7C22EF479320}" srcOrd="2" destOrd="0" presId="urn:microsoft.com/office/officeart/2018/2/layout/IconVerticalSolidList"/>
    <dgm:cxn modelId="{E4A730BC-0695-431D-8DAF-FA689E02CDD8}" type="presParOf" srcId="{D4535CF1-BD98-49E1-BFB9-7C22EF479320}" destId="{32239094-A8BA-49F7-889E-ADFCD862A830}" srcOrd="0" destOrd="0" presId="urn:microsoft.com/office/officeart/2018/2/layout/IconVerticalSolidList"/>
    <dgm:cxn modelId="{73747B58-2DBF-406A-AE55-9DDCD0758F13}" type="presParOf" srcId="{D4535CF1-BD98-49E1-BFB9-7C22EF479320}" destId="{14E728BA-7096-4A3C-9F67-D842B4C538AE}" srcOrd="1" destOrd="0" presId="urn:microsoft.com/office/officeart/2018/2/layout/IconVerticalSolidList"/>
    <dgm:cxn modelId="{AC72C5B3-B5BC-4C9C-825D-DD47119B9954}" type="presParOf" srcId="{D4535CF1-BD98-49E1-BFB9-7C22EF479320}" destId="{28FF60E7-04E2-43D8-AA4B-8CF9E8C60FDC}" srcOrd="2" destOrd="0" presId="urn:microsoft.com/office/officeart/2018/2/layout/IconVerticalSolidList"/>
    <dgm:cxn modelId="{4040024C-6DE6-4867-81F2-5D22A57E4A1E}" type="presParOf" srcId="{D4535CF1-BD98-49E1-BFB9-7C22EF479320}" destId="{1E717935-68CE-4A1B-B4CB-AE0E65E5FA85}" srcOrd="3" destOrd="0" presId="urn:microsoft.com/office/officeart/2018/2/layout/IconVerticalSolidList"/>
    <dgm:cxn modelId="{FBF4BEBC-1C06-4125-967D-F39270EB12DA}" type="presParOf" srcId="{9764260B-0314-45E9-BF3D-2F98FF6632EB}" destId="{5D294DC3-FA3C-4A4E-A1BC-206EC70D449A}" srcOrd="3" destOrd="0" presId="urn:microsoft.com/office/officeart/2018/2/layout/IconVerticalSolidList"/>
    <dgm:cxn modelId="{ADA78F04-53BB-47CD-B5DC-C6408315DADE}" type="presParOf" srcId="{9764260B-0314-45E9-BF3D-2F98FF6632EB}" destId="{449AF145-A5BC-44A8-959B-454D291D9960}" srcOrd="4" destOrd="0" presId="urn:microsoft.com/office/officeart/2018/2/layout/IconVerticalSolidList"/>
    <dgm:cxn modelId="{49E25E31-3368-45BF-9785-1911E809A95F}" type="presParOf" srcId="{449AF145-A5BC-44A8-959B-454D291D9960}" destId="{A100CF72-D277-42A1-B589-03F6BD7FE482}" srcOrd="0" destOrd="0" presId="urn:microsoft.com/office/officeart/2018/2/layout/IconVerticalSolidList"/>
    <dgm:cxn modelId="{95259EA4-EB10-4D1B-B1EA-A814C7ECB007}" type="presParOf" srcId="{449AF145-A5BC-44A8-959B-454D291D9960}" destId="{87A1EFE8-71C9-46FD-A138-52B5E907E1F6}" srcOrd="1" destOrd="0" presId="urn:microsoft.com/office/officeart/2018/2/layout/IconVerticalSolidList"/>
    <dgm:cxn modelId="{049B1195-C673-47B1-9112-985E45D290CC}" type="presParOf" srcId="{449AF145-A5BC-44A8-959B-454D291D9960}" destId="{16021186-8FE2-4471-9DEF-919D1A406750}" srcOrd="2" destOrd="0" presId="urn:microsoft.com/office/officeart/2018/2/layout/IconVerticalSolidList"/>
    <dgm:cxn modelId="{B51262D0-A0F7-47CF-BE71-3B6CE60A0AD3}" type="presParOf" srcId="{449AF145-A5BC-44A8-959B-454D291D9960}" destId="{21842D73-52BF-40E5-ACBB-9D789A0302E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FFBBD6-313D-4D30-99B8-EEB404844395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E67DEC-8633-4DA9-B59E-89A18A6502D3}">
      <dgm:prSet phldrT="[Text]" custT="1"/>
      <dgm:spPr/>
      <dgm:t>
        <a:bodyPr/>
        <a:lstStyle/>
        <a:p>
          <a:r>
            <a:rPr lang="en-US" sz="3600" b="1" dirty="0">
              <a:latin typeface="Calibri" panose="020F0502020204030204" pitchFamily="34" charset="0"/>
              <a:cs typeface="Calibri" panose="020F0502020204030204" pitchFamily="34" charset="0"/>
            </a:rPr>
            <a:t>pH</a:t>
          </a:r>
        </a:p>
      </dgm:t>
    </dgm:pt>
    <dgm:pt modelId="{DFBE9D7D-D41A-4FAC-B887-810BF0EC948A}" type="parTrans" cxnId="{368B0B6B-A127-4F77-95A9-06E24C5C344A}">
      <dgm:prSet/>
      <dgm:spPr/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631B07C-9DE6-4F0A-8BD9-8C199D01B705}" type="sibTrans" cxnId="{368B0B6B-A127-4F77-95A9-06E24C5C344A}">
      <dgm:prSet/>
      <dgm:spPr/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59F111-458E-4102-A9D8-961982526C96}">
      <dgm:prSet phldrT="[Text]" custT="1"/>
      <dgm:spPr/>
      <dgm:t>
        <a:bodyPr/>
        <a:lstStyle/>
        <a:p>
          <a:r>
            <a:rPr lang="en-US" sz="3600" dirty="0">
              <a:latin typeface="Calibri" panose="020F0502020204030204" pitchFamily="34" charset="0"/>
              <a:cs typeface="Calibri" panose="020F0502020204030204" pitchFamily="34" charset="0"/>
            </a:rPr>
            <a:t>Imbalance Ecosystem</a:t>
          </a:r>
        </a:p>
      </dgm:t>
    </dgm:pt>
    <dgm:pt modelId="{D7141399-1FD5-473A-85E9-84ABFAD3B1B7}" type="parTrans" cxnId="{B079741E-8F4C-4347-BABB-16C41F84E108}">
      <dgm:prSet/>
      <dgm:spPr/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34EA8E2-5A72-45C2-BE31-2F349BCAF052}" type="sibTrans" cxnId="{B079741E-8F4C-4347-BABB-16C41F84E108}">
      <dgm:prSet/>
      <dgm:spPr/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79DC2D6-01C6-4363-BEA7-BF8C73AB0422}">
      <dgm:prSet phldrT="[Text]" custT="1"/>
      <dgm:spPr/>
      <dgm:t>
        <a:bodyPr/>
        <a:lstStyle/>
        <a:p>
          <a:r>
            <a:rPr lang="en-US" sz="3600" dirty="0">
              <a:latin typeface="Calibri" panose="020F0502020204030204" pitchFamily="34" charset="0"/>
              <a:cs typeface="Calibri" panose="020F0502020204030204" pitchFamily="34" charset="0"/>
            </a:rPr>
            <a:t>Harm Aquatic Organisms</a:t>
          </a:r>
        </a:p>
      </dgm:t>
    </dgm:pt>
    <dgm:pt modelId="{D2FC47EA-898E-4266-8CD8-8C303F1EE9C2}" type="parTrans" cxnId="{0ED84F07-24C2-4BE2-A931-DE3C55503A38}">
      <dgm:prSet/>
      <dgm:spPr/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80EBFC8-F6C8-443A-A7E3-3D14E5BCCB5A}" type="sibTrans" cxnId="{0ED84F07-24C2-4BE2-A931-DE3C55503A38}">
      <dgm:prSet/>
      <dgm:spPr/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AA8139-D703-4A20-A553-6306F6A17568}">
      <dgm:prSet phldrT="[Text]" custT="1"/>
      <dgm:spPr/>
      <dgm:t>
        <a:bodyPr/>
        <a:lstStyle/>
        <a:p>
          <a:r>
            <a:rPr lang="en-US" sz="3600" b="1" dirty="0">
              <a:latin typeface="Calibri" panose="020F0502020204030204" pitchFamily="34" charset="0"/>
              <a:cs typeface="Calibri" panose="020F0502020204030204" pitchFamily="34" charset="0"/>
            </a:rPr>
            <a:t>Nutrients</a:t>
          </a:r>
        </a:p>
      </dgm:t>
    </dgm:pt>
    <dgm:pt modelId="{9E5DFFFA-F203-4581-ABAD-327685182DF1}" type="parTrans" cxnId="{8840A865-D391-4941-8AAF-A32FBA54EB62}">
      <dgm:prSet/>
      <dgm:spPr/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32B316A-EB92-4714-8C89-2506BBD36F8A}" type="sibTrans" cxnId="{8840A865-D391-4941-8AAF-A32FBA54EB62}">
      <dgm:prSet/>
      <dgm:spPr/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B62C1B5-5A01-4909-A1BD-3C940A4768A5}">
      <dgm:prSet phldrT="[Text]" custT="1"/>
      <dgm:spPr/>
      <dgm:t>
        <a:bodyPr/>
        <a:lstStyle/>
        <a:p>
          <a:r>
            <a:rPr lang="en-US" sz="3600" dirty="0">
              <a:latin typeface="Calibri" panose="020F0502020204030204" pitchFamily="34" charset="0"/>
              <a:cs typeface="Calibri" panose="020F0502020204030204" pitchFamily="34" charset="0"/>
            </a:rPr>
            <a:t>Eutrophication</a:t>
          </a:r>
        </a:p>
      </dgm:t>
    </dgm:pt>
    <dgm:pt modelId="{651773A3-D679-493C-A91C-09690CE3979F}" type="parTrans" cxnId="{2D451425-03CC-4B8E-A25E-6BCA1F18790E}">
      <dgm:prSet/>
      <dgm:spPr/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A1AEBA7-BBEC-4E9D-A74E-01A49A9E644B}" type="sibTrans" cxnId="{2D451425-03CC-4B8E-A25E-6BCA1F18790E}">
      <dgm:prSet/>
      <dgm:spPr/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18C46B-A340-4E69-A38B-B53E9AA86C1B}">
      <dgm:prSet phldrT="[Text]" custT="1"/>
      <dgm:spPr/>
      <dgm:t>
        <a:bodyPr/>
        <a:lstStyle/>
        <a:p>
          <a:r>
            <a:rPr lang="en-US" sz="3600" dirty="0">
              <a:latin typeface="Calibri" panose="020F0502020204030204" pitchFamily="34" charset="0"/>
              <a:cs typeface="Calibri" panose="020F0502020204030204" pitchFamily="34" charset="0"/>
            </a:rPr>
            <a:t>Altered Aquatic Food Chains</a:t>
          </a:r>
        </a:p>
      </dgm:t>
    </dgm:pt>
    <dgm:pt modelId="{0FAEC308-123F-40DE-AD42-33E9CCF990BC}" type="parTrans" cxnId="{E26F3C7E-9D9F-4565-A0F8-B460AAE0FBB5}">
      <dgm:prSet/>
      <dgm:spPr/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2A9620-FF98-4C81-BC34-7E34F891D231}" type="sibTrans" cxnId="{E26F3C7E-9D9F-4565-A0F8-B460AAE0FBB5}">
      <dgm:prSet/>
      <dgm:spPr/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66FB5D-E0C2-46AE-8E93-EB6BD64D3F33}">
      <dgm:prSet phldrT="[Text]" custT="1"/>
      <dgm:spPr/>
      <dgm:t>
        <a:bodyPr/>
        <a:lstStyle/>
        <a:p>
          <a:r>
            <a:rPr lang="en-US" sz="3600" dirty="0">
              <a:latin typeface="Calibri" panose="020F0502020204030204" pitchFamily="34" charset="0"/>
              <a:cs typeface="Calibri" panose="020F0502020204030204" pitchFamily="34" charset="0"/>
            </a:rPr>
            <a:t>Oxygen Depletion</a:t>
          </a:r>
        </a:p>
      </dgm:t>
    </dgm:pt>
    <dgm:pt modelId="{0E52DC46-4CD1-4A8C-90AC-FF30C84455FE}" type="parTrans" cxnId="{A448F767-13C9-4CFF-B0B6-6A52D5E74E24}">
      <dgm:prSet/>
      <dgm:spPr/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1804D4-DB7C-48A9-BB50-8B79AB423B32}" type="sibTrans" cxnId="{A448F767-13C9-4CFF-B0B6-6A52D5E74E24}">
      <dgm:prSet/>
      <dgm:spPr/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6F994F-C8F0-42AA-9D83-EFE9CE01F31C}" type="pres">
      <dgm:prSet presAssocID="{BAFFBBD6-313D-4D30-99B8-EEB404844395}" presName="Name0" presStyleCnt="0">
        <dgm:presLayoutVars>
          <dgm:dir/>
          <dgm:animLvl val="lvl"/>
          <dgm:resizeHandles val="exact"/>
        </dgm:presLayoutVars>
      </dgm:prSet>
      <dgm:spPr/>
    </dgm:pt>
    <dgm:pt modelId="{58AE6AE8-0522-4DE9-A194-2F63FAA79889}" type="pres">
      <dgm:prSet presAssocID="{4BE67DEC-8633-4DA9-B59E-89A18A6502D3}" presName="composite" presStyleCnt="0"/>
      <dgm:spPr/>
    </dgm:pt>
    <dgm:pt modelId="{FAB347FC-C76D-43F1-9DFC-F54A188259FE}" type="pres">
      <dgm:prSet presAssocID="{4BE67DEC-8633-4DA9-B59E-89A18A6502D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E99605D-C320-4433-801D-12E3D2FEEEC4}" type="pres">
      <dgm:prSet presAssocID="{4BE67DEC-8633-4DA9-B59E-89A18A6502D3}" presName="desTx" presStyleLbl="alignAccFollowNode1" presStyleIdx="0" presStyleCnt="2">
        <dgm:presLayoutVars>
          <dgm:bulletEnabled val="1"/>
        </dgm:presLayoutVars>
      </dgm:prSet>
      <dgm:spPr/>
    </dgm:pt>
    <dgm:pt modelId="{49A54016-06EE-4ED2-B85E-359DDE31C5B2}" type="pres">
      <dgm:prSet presAssocID="{0631B07C-9DE6-4F0A-8BD9-8C199D01B705}" presName="space" presStyleCnt="0"/>
      <dgm:spPr/>
    </dgm:pt>
    <dgm:pt modelId="{707A7DF2-33DB-4133-AA5B-9EC1598DC588}" type="pres">
      <dgm:prSet presAssocID="{D5AA8139-D703-4A20-A553-6306F6A17568}" presName="composite" presStyleCnt="0"/>
      <dgm:spPr/>
    </dgm:pt>
    <dgm:pt modelId="{3A202ECA-C034-4EB7-8DD9-E250A6EE1CB6}" type="pres">
      <dgm:prSet presAssocID="{D5AA8139-D703-4A20-A553-6306F6A1756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0BF36EE-3940-4421-A66A-2190D7DD01C9}" type="pres">
      <dgm:prSet presAssocID="{D5AA8139-D703-4A20-A553-6306F6A1756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0ED84F07-24C2-4BE2-A931-DE3C55503A38}" srcId="{4BE67DEC-8633-4DA9-B59E-89A18A6502D3}" destId="{579DC2D6-01C6-4363-BEA7-BF8C73AB0422}" srcOrd="1" destOrd="0" parTransId="{D2FC47EA-898E-4266-8CD8-8C303F1EE9C2}" sibTransId="{380EBFC8-F6C8-443A-A7E3-3D14E5BCCB5A}"/>
    <dgm:cxn modelId="{B079741E-8F4C-4347-BABB-16C41F84E108}" srcId="{4BE67DEC-8633-4DA9-B59E-89A18A6502D3}" destId="{7059F111-458E-4102-A9D8-961982526C96}" srcOrd="0" destOrd="0" parTransId="{D7141399-1FD5-473A-85E9-84ABFAD3B1B7}" sibTransId="{434EA8E2-5A72-45C2-BE31-2F349BCAF052}"/>
    <dgm:cxn modelId="{2D451425-03CC-4B8E-A25E-6BCA1F18790E}" srcId="{D5AA8139-D703-4A20-A553-6306F6A17568}" destId="{BB62C1B5-5A01-4909-A1BD-3C940A4768A5}" srcOrd="0" destOrd="0" parTransId="{651773A3-D679-493C-A91C-09690CE3979F}" sibTransId="{1A1AEBA7-BBEC-4E9D-A74E-01A49A9E644B}"/>
    <dgm:cxn modelId="{0FAC5B31-62D5-4B4A-9C11-E7837F69F733}" type="presOf" srcId="{579DC2D6-01C6-4363-BEA7-BF8C73AB0422}" destId="{CE99605D-C320-4433-801D-12E3D2FEEEC4}" srcOrd="0" destOrd="1" presId="urn:microsoft.com/office/officeart/2005/8/layout/hList1"/>
    <dgm:cxn modelId="{8840A865-D391-4941-8AAF-A32FBA54EB62}" srcId="{BAFFBBD6-313D-4D30-99B8-EEB404844395}" destId="{D5AA8139-D703-4A20-A553-6306F6A17568}" srcOrd="1" destOrd="0" parTransId="{9E5DFFFA-F203-4581-ABAD-327685182DF1}" sibTransId="{C32B316A-EB92-4714-8C89-2506BBD36F8A}"/>
    <dgm:cxn modelId="{A448F767-13C9-4CFF-B0B6-6A52D5E74E24}" srcId="{D5AA8139-D703-4A20-A553-6306F6A17568}" destId="{B566FB5D-E0C2-46AE-8E93-EB6BD64D3F33}" srcOrd="2" destOrd="0" parTransId="{0E52DC46-4CD1-4A8C-90AC-FF30C84455FE}" sibTransId="{DA1804D4-DB7C-48A9-BB50-8B79AB423B32}"/>
    <dgm:cxn modelId="{30145E4A-14C9-405B-AC5A-45EDED4C915B}" type="presOf" srcId="{D5AA8139-D703-4A20-A553-6306F6A17568}" destId="{3A202ECA-C034-4EB7-8DD9-E250A6EE1CB6}" srcOrd="0" destOrd="0" presId="urn:microsoft.com/office/officeart/2005/8/layout/hList1"/>
    <dgm:cxn modelId="{F1C7936A-2E7A-4AD0-8215-83A55ABA17CA}" type="presOf" srcId="{B566FB5D-E0C2-46AE-8E93-EB6BD64D3F33}" destId="{30BF36EE-3940-4421-A66A-2190D7DD01C9}" srcOrd="0" destOrd="2" presId="urn:microsoft.com/office/officeart/2005/8/layout/hList1"/>
    <dgm:cxn modelId="{368B0B6B-A127-4F77-95A9-06E24C5C344A}" srcId="{BAFFBBD6-313D-4D30-99B8-EEB404844395}" destId="{4BE67DEC-8633-4DA9-B59E-89A18A6502D3}" srcOrd="0" destOrd="0" parTransId="{DFBE9D7D-D41A-4FAC-B887-810BF0EC948A}" sibTransId="{0631B07C-9DE6-4F0A-8BD9-8C199D01B705}"/>
    <dgm:cxn modelId="{EAF3776D-60AF-4FD7-B326-A091A86E3AA9}" type="presOf" srcId="{BB62C1B5-5A01-4909-A1BD-3C940A4768A5}" destId="{30BF36EE-3940-4421-A66A-2190D7DD01C9}" srcOrd="0" destOrd="0" presId="urn:microsoft.com/office/officeart/2005/8/layout/hList1"/>
    <dgm:cxn modelId="{E26F3C7E-9D9F-4565-A0F8-B460AAE0FBB5}" srcId="{D5AA8139-D703-4A20-A553-6306F6A17568}" destId="{B618C46B-A340-4E69-A38B-B53E9AA86C1B}" srcOrd="1" destOrd="0" parTransId="{0FAEC308-123F-40DE-AD42-33E9CCF990BC}" sibTransId="{A92A9620-FF98-4C81-BC34-7E34F891D231}"/>
    <dgm:cxn modelId="{B242B083-8942-4E28-BB9E-A29942AAE467}" type="presOf" srcId="{BAFFBBD6-313D-4D30-99B8-EEB404844395}" destId="{8C6F994F-C8F0-42AA-9D83-EFE9CE01F31C}" srcOrd="0" destOrd="0" presId="urn:microsoft.com/office/officeart/2005/8/layout/hList1"/>
    <dgm:cxn modelId="{EB3CA796-00D4-471C-8626-0E3DA729D842}" type="presOf" srcId="{B618C46B-A340-4E69-A38B-B53E9AA86C1B}" destId="{30BF36EE-3940-4421-A66A-2190D7DD01C9}" srcOrd="0" destOrd="1" presId="urn:microsoft.com/office/officeart/2005/8/layout/hList1"/>
    <dgm:cxn modelId="{408DF3C1-5D7D-49FB-81D0-B8DB971E18C2}" type="presOf" srcId="{4BE67DEC-8633-4DA9-B59E-89A18A6502D3}" destId="{FAB347FC-C76D-43F1-9DFC-F54A188259FE}" srcOrd="0" destOrd="0" presId="urn:microsoft.com/office/officeart/2005/8/layout/hList1"/>
    <dgm:cxn modelId="{246336FD-3C1B-4916-A709-7C9E45CF94A9}" type="presOf" srcId="{7059F111-458E-4102-A9D8-961982526C96}" destId="{CE99605D-C320-4433-801D-12E3D2FEEEC4}" srcOrd="0" destOrd="0" presId="urn:microsoft.com/office/officeart/2005/8/layout/hList1"/>
    <dgm:cxn modelId="{78414BE1-7BF1-4446-AA7C-09CAE51A2E00}" type="presParOf" srcId="{8C6F994F-C8F0-42AA-9D83-EFE9CE01F31C}" destId="{58AE6AE8-0522-4DE9-A194-2F63FAA79889}" srcOrd="0" destOrd="0" presId="urn:microsoft.com/office/officeart/2005/8/layout/hList1"/>
    <dgm:cxn modelId="{640FEB76-1D09-4D4E-9BE5-FD5612AE22D4}" type="presParOf" srcId="{58AE6AE8-0522-4DE9-A194-2F63FAA79889}" destId="{FAB347FC-C76D-43F1-9DFC-F54A188259FE}" srcOrd="0" destOrd="0" presId="urn:microsoft.com/office/officeart/2005/8/layout/hList1"/>
    <dgm:cxn modelId="{96ADA3AA-2384-47B4-953E-E0B1D79374DE}" type="presParOf" srcId="{58AE6AE8-0522-4DE9-A194-2F63FAA79889}" destId="{CE99605D-C320-4433-801D-12E3D2FEEEC4}" srcOrd="1" destOrd="0" presId="urn:microsoft.com/office/officeart/2005/8/layout/hList1"/>
    <dgm:cxn modelId="{DC30CDFA-E113-4573-B414-F391D0B602D6}" type="presParOf" srcId="{8C6F994F-C8F0-42AA-9D83-EFE9CE01F31C}" destId="{49A54016-06EE-4ED2-B85E-359DDE31C5B2}" srcOrd="1" destOrd="0" presId="urn:microsoft.com/office/officeart/2005/8/layout/hList1"/>
    <dgm:cxn modelId="{B82E6C02-6C83-4DE2-BF59-FCB529F56193}" type="presParOf" srcId="{8C6F994F-C8F0-42AA-9D83-EFE9CE01F31C}" destId="{707A7DF2-33DB-4133-AA5B-9EC1598DC588}" srcOrd="2" destOrd="0" presId="urn:microsoft.com/office/officeart/2005/8/layout/hList1"/>
    <dgm:cxn modelId="{F75253AC-5E90-453A-B375-FB7E56F51D8B}" type="presParOf" srcId="{707A7DF2-33DB-4133-AA5B-9EC1598DC588}" destId="{3A202ECA-C034-4EB7-8DD9-E250A6EE1CB6}" srcOrd="0" destOrd="0" presId="urn:microsoft.com/office/officeart/2005/8/layout/hList1"/>
    <dgm:cxn modelId="{F664CC20-4AC7-4EEB-BCA5-D5558BA3E70B}" type="presParOf" srcId="{707A7DF2-33DB-4133-AA5B-9EC1598DC588}" destId="{30BF36EE-3940-4421-A66A-2190D7DD01C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A6AC92-6A55-436B-BE73-C0B89F235AFD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F517A6-14D4-47FB-8275-BE94DBD19CEC}">
      <dgm:prSet phldrT="[Text]"/>
      <dgm:spPr/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Coliform</a:t>
          </a:r>
        </a:p>
      </dgm:t>
    </dgm:pt>
    <dgm:pt modelId="{C22BD534-BCA2-4308-B436-519C58C7A0FC}" type="parTrans" cxnId="{337797AF-6524-4334-BFEB-DCB77C38DD80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E539352-EF7B-496B-B730-DF74F3E9DCCB}" type="sibTrans" cxnId="{337797AF-6524-4334-BFEB-DCB77C38DD80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BA7BB52-19B6-460E-A157-6F4BCC202080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Risks to Health</a:t>
          </a:r>
        </a:p>
      </dgm:t>
    </dgm:pt>
    <dgm:pt modelId="{22F21936-5CBE-4B4B-9F1B-362DD28BBA46}" type="parTrans" cxnId="{A07606A6-D011-4877-ADF8-688DEA58971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94B8E1-C4FF-4A81-9E47-5C91AA047E1D}" type="sibTrans" cxnId="{A07606A6-D011-4877-ADF8-688DEA58971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EB4243D-FAD6-4F2E-901F-AD1E98073807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Waterborne Disease Outbreaks</a:t>
          </a:r>
        </a:p>
      </dgm:t>
    </dgm:pt>
    <dgm:pt modelId="{B80473C9-5ED8-4759-9176-DCC2F9044627}" type="parTrans" cxnId="{3937A2C6-6EDC-4F9E-B539-887933DE183F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5CB279-CB03-4A5E-A12E-DCAD5269ABE8}" type="sibTrans" cxnId="{3937A2C6-6EDC-4F9E-B539-887933DE183F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B8037C-4F11-4373-9544-D41ED739D225}">
      <dgm:prSet phldrT="[Text]"/>
      <dgm:spPr/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BOD &amp; COD</a:t>
          </a:r>
        </a:p>
      </dgm:t>
    </dgm:pt>
    <dgm:pt modelId="{B6ABAD04-E7D7-4076-9B01-985613169137}" type="parTrans" cxnId="{62D0DE0B-DCE3-4A22-9080-3F10AC4829A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2E7C1A-577A-495E-A0A0-E246A95787A5}" type="sibTrans" cxnId="{62D0DE0B-DCE3-4A22-9080-3F10AC4829A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1CDB71-F0DE-47E1-B90A-35BEBF81B490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Oxygen Depletion</a:t>
          </a:r>
        </a:p>
      </dgm:t>
    </dgm:pt>
    <dgm:pt modelId="{9511C1B7-3943-4FBE-9BCE-B91D6D76B287}" type="parTrans" cxnId="{387F90AB-A86E-4404-A7F7-2E724FC60E22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93E9FA-2900-4DA3-B6B4-964B3D851827}" type="sibTrans" cxnId="{387F90AB-A86E-4404-A7F7-2E724FC60E22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955900-B5E0-4EC9-B189-E9AADD9A35A4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Water Contamination</a:t>
          </a:r>
        </a:p>
      </dgm:t>
    </dgm:pt>
    <dgm:pt modelId="{7B83D245-A60F-4D82-B60A-2B075084E7DD}" type="parTrans" cxnId="{D939468F-BEC8-4E17-8A4D-B1FE39D6C59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B105D4-4949-40F2-A777-61B787941558}" type="sibTrans" cxnId="{D939468F-BEC8-4E17-8A4D-B1FE39D6C59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A8778E-1748-4A34-9EF2-CF80D8E0B07E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Suspended Solids</a:t>
          </a:r>
        </a:p>
      </dgm:t>
    </dgm:pt>
    <dgm:pt modelId="{F70436B9-BDA9-471E-AE91-0896667DDBDC}" type="parTrans" cxnId="{5DC66070-DC38-4DC5-987B-6250E3C36B3A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BE5E4E9-2A48-4B08-8191-E2AEAD8FC07A}" type="sibTrans" cxnId="{5DC66070-DC38-4DC5-987B-6250E3C36B3A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CACB84-2954-4A25-9B6D-86D6888F8CD4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Water Quality Degradation</a:t>
          </a:r>
        </a:p>
      </dgm:t>
    </dgm:pt>
    <dgm:pt modelId="{C81C6A31-8D7A-44C6-A673-899FC5D1A28B}" type="parTrans" cxnId="{73DD0F22-6398-4093-94B6-B9DB1FFEC046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27EC10-2F9A-4A9E-9C21-749958C3F5BA}" type="sibTrans" cxnId="{73DD0F22-6398-4093-94B6-B9DB1FFEC046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4C032F-FBFC-4C78-8291-477A2EE55B04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Sedimentation Accumulation</a:t>
          </a:r>
        </a:p>
      </dgm:t>
    </dgm:pt>
    <dgm:pt modelId="{1ACF5D5F-EEAF-4C9E-8EDA-83CCB0B134BE}" type="parTrans" cxnId="{EFFE692D-CCE1-4471-90A7-CD3AC3A1BD26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74E2D40-D891-4C80-A370-63DE3D1ED180}" type="sibTrans" cxnId="{EFFE692D-CCE1-4471-90A7-CD3AC3A1BD26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7186E1-6739-4AE5-B20A-2E30CEC3BBE0}">
      <dgm:prSet phldrT="[Text]"/>
      <dgm:spPr/>
      <dgm:t>
        <a:bodyPr/>
        <a:lstStyle/>
        <a:p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D62549-BACE-49AC-A82C-350807C039EE}" type="parTrans" cxnId="{55B240E6-6040-47BB-9BD9-58BC778F31A2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8B63C86-7E07-4DCE-904B-BBACA8D87338}" type="sibTrans" cxnId="{55B240E6-6040-47BB-9BD9-58BC778F31A2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D2A4A8-D7CA-4790-8279-8FD355F2819F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Contaminant Transport</a:t>
          </a:r>
        </a:p>
      </dgm:t>
    </dgm:pt>
    <dgm:pt modelId="{1EB3A42D-9543-47D3-A166-2B0235455851}" type="parTrans" cxnId="{55FBB9EA-F88C-4927-ABF0-C22E6FAD8DB0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5E85D0-3FC5-40F6-881C-44E17C1B5EBE}" type="sibTrans" cxnId="{55FBB9EA-F88C-4927-ABF0-C22E6FAD8DB0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96026C8-0106-4180-8CE0-5D15E0721DB0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Nutrient Overloading- </a:t>
          </a:r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Eutrophication</a:t>
          </a:r>
        </a:p>
      </dgm:t>
    </dgm:pt>
    <dgm:pt modelId="{EFB57181-CF2B-401A-876A-4A0905C1A5FF}" type="parTrans" cxnId="{19999070-BF91-4012-BEE3-E16E85176437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35C1EC-FE96-4BA4-BE0C-8C7B1CF77A08}" type="sibTrans" cxnId="{19999070-BF91-4012-BEE3-E16E85176437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C1CAF6-E9E2-4820-93DC-32AD0893872C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Negative Ecological Impact</a:t>
          </a:r>
        </a:p>
      </dgm:t>
    </dgm:pt>
    <dgm:pt modelId="{5FF0038F-1BFB-456F-A905-64CF399DD325}" type="parTrans" cxnId="{3F82EDB8-B4E9-4C51-8DF0-2D453AD42FD2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36EBC27-8543-4829-A667-F22827B62987}" type="sibTrans" cxnId="{3F82EDB8-B4E9-4C51-8DF0-2D453AD42FD2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29C7C9-A762-40B2-A0AE-B3B46ECD03D4}" type="pres">
      <dgm:prSet presAssocID="{1AA6AC92-6A55-436B-BE73-C0B89F235AFD}" presName="Name0" presStyleCnt="0">
        <dgm:presLayoutVars>
          <dgm:dir/>
          <dgm:animLvl val="lvl"/>
          <dgm:resizeHandles val="exact"/>
        </dgm:presLayoutVars>
      </dgm:prSet>
      <dgm:spPr/>
    </dgm:pt>
    <dgm:pt modelId="{4D73996D-4558-48CC-929C-5D80DEA46886}" type="pres">
      <dgm:prSet presAssocID="{12F517A6-14D4-47FB-8275-BE94DBD19CEC}" presName="composite" presStyleCnt="0"/>
      <dgm:spPr/>
    </dgm:pt>
    <dgm:pt modelId="{69C9E3BF-DFCC-4E36-94BF-61E882F1931B}" type="pres">
      <dgm:prSet presAssocID="{12F517A6-14D4-47FB-8275-BE94DBD19CE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48EC221-ABFF-4B32-9931-D384DE59C184}" type="pres">
      <dgm:prSet presAssocID="{12F517A6-14D4-47FB-8275-BE94DBD19CEC}" presName="desTx" presStyleLbl="alignAccFollowNode1" presStyleIdx="0" presStyleCnt="3">
        <dgm:presLayoutVars>
          <dgm:bulletEnabled val="1"/>
        </dgm:presLayoutVars>
      </dgm:prSet>
      <dgm:spPr/>
    </dgm:pt>
    <dgm:pt modelId="{BFE79405-BC37-4354-BD0C-D68D6002D9A7}" type="pres">
      <dgm:prSet presAssocID="{2E539352-EF7B-496B-B730-DF74F3E9DCCB}" presName="space" presStyleCnt="0"/>
      <dgm:spPr/>
    </dgm:pt>
    <dgm:pt modelId="{5BC857A2-6704-458B-A69E-0E8DBEB198A4}" type="pres">
      <dgm:prSet presAssocID="{D2B8037C-4F11-4373-9544-D41ED739D225}" presName="composite" presStyleCnt="0"/>
      <dgm:spPr/>
    </dgm:pt>
    <dgm:pt modelId="{A130D93D-4AC6-4998-878E-3DCFAEC059CD}" type="pres">
      <dgm:prSet presAssocID="{D2B8037C-4F11-4373-9544-D41ED739D22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1CAC80E-B545-4EB0-AD79-5673638601B8}" type="pres">
      <dgm:prSet presAssocID="{D2B8037C-4F11-4373-9544-D41ED739D225}" presName="desTx" presStyleLbl="alignAccFollowNode1" presStyleIdx="1" presStyleCnt="3">
        <dgm:presLayoutVars>
          <dgm:bulletEnabled val="1"/>
        </dgm:presLayoutVars>
      </dgm:prSet>
      <dgm:spPr/>
    </dgm:pt>
    <dgm:pt modelId="{CBE3B083-5BF1-405C-A66C-9A5D72246C04}" type="pres">
      <dgm:prSet presAssocID="{DB2E7C1A-577A-495E-A0A0-E246A95787A5}" presName="space" presStyleCnt="0"/>
      <dgm:spPr/>
    </dgm:pt>
    <dgm:pt modelId="{08D0E4D1-10F3-4025-8F21-D7B5B3107CCC}" type="pres">
      <dgm:prSet presAssocID="{33A8778E-1748-4A34-9EF2-CF80D8E0B07E}" presName="composite" presStyleCnt="0"/>
      <dgm:spPr/>
    </dgm:pt>
    <dgm:pt modelId="{25A3DD50-990A-45F6-A509-9EBA7C0FD37F}" type="pres">
      <dgm:prSet presAssocID="{33A8778E-1748-4A34-9EF2-CF80D8E0B07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05E6272-848B-47B3-8B30-9C5A8C0DBE64}" type="pres">
      <dgm:prSet presAssocID="{33A8778E-1748-4A34-9EF2-CF80D8E0B07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BB44801-BECA-492F-9F74-4DFB36494AFB}" type="presOf" srcId="{A1C1CAF6-E9E2-4820-93DC-32AD0893872C}" destId="{A48EC221-ABFF-4B32-9931-D384DE59C184}" srcOrd="0" destOrd="2" presId="urn:microsoft.com/office/officeart/2005/8/layout/hList1"/>
    <dgm:cxn modelId="{62D0DE0B-DCE3-4A22-9080-3F10AC4829A5}" srcId="{1AA6AC92-6A55-436B-BE73-C0B89F235AFD}" destId="{D2B8037C-4F11-4373-9544-D41ED739D225}" srcOrd="1" destOrd="0" parTransId="{B6ABAD04-E7D7-4076-9B01-985613169137}" sibTransId="{DB2E7C1A-577A-495E-A0A0-E246A95787A5}"/>
    <dgm:cxn modelId="{8D1DB20D-B75A-4ED9-B13C-103280D89760}" type="presOf" srcId="{1AA6AC92-6A55-436B-BE73-C0B89F235AFD}" destId="{4E29C7C9-A762-40B2-A0AE-B3B46ECD03D4}" srcOrd="0" destOrd="0" presId="urn:microsoft.com/office/officeart/2005/8/layout/hList1"/>
    <dgm:cxn modelId="{73DD0F22-6398-4093-94B6-B9DB1FFEC046}" srcId="{33A8778E-1748-4A34-9EF2-CF80D8E0B07E}" destId="{D2CACB84-2954-4A25-9B6D-86D6888F8CD4}" srcOrd="0" destOrd="0" parTransId="{C81C6A31-8D7A-44C6-A673-899FC5D1A28B}" sibTransId="{F227EC10-2F9A-4A9E-9C21-749958C3F5BA}"/>
    <dgm:cxn modelId="{EFFE692D-CCE1-4471-90A7-CD3AC3A1BD26}" srcId="{33A8778E-1748-4A34-9EF2-CF80D8E0B07E}" destId="{314C032F-FBFC-4C78-8291-477A2EE55B04}" srcOrd="1" destOrd="0" parTransId="{1ACF5D5F-EEAF-4C9E-8EDA-83CCB0B134BE}" sibTransId="{F74E2D40-D891-4C80-A370-63DE3D1ED180}"/>
    <dgm:cxn modelId="{83CD2532-1361-4B51-94AE-8B828D25CBA0}" type="presOf" srcId="{79D2A4A8-D7CA-4790-8279-8FD355F2819F}" destId="{805E6272-848B-47B3-8B30-9C5A8C0DBE64}" srcOrd="0" destOrd="2" presId="urn:microsoft.com/office/officeart/2005/8/layout/hList1"/>
    <dgm:cxn modelId="{D9D6BF3A-5841-4E02-8963-D938985A8164}" type="presOf" srcId="{B21CDB71-F0DE-47E1-B90A-35BEBF81B490}" destId="{A1CAC80E-B545-4EB0-AD79-5673638601B8}" srcOrd="0" destOrd="0" presId="urn:microsoft.com/office/officeart/2005/8/layout/hList1"/>
    <dgm:cxn modelId="{5DC66070-DC38-4DC5-987B-6250E3C36B3A}" srcId="{1AA6AC92-6A55-436B-BE73-C0B89F235AFD}" destId="{33A8778E-1748-4A34-9EF2-CF80D8E0B07E}" srcOrd="2" destOrd="0" parTransId="{F70436B9-BDA9-471E-AE91-0896667DDBDC}" sibTransId="{9BE5E4E9-2A48-4B08-8191-E2AEAD8FC07A}"/>
    <dgm:cxn modelId="{19999070-BF91-4012-BEE3-E16E85176437}" srcId="{D2B8037C-4F11-4373-9544-D41ED739D225}" destId="{E96026C8-0106-4180-8CE0-5D15E0721DB0}" srcOrd="1" destOrd="0" parTransId="{EFB57181-CF2B-401A-876A-4A0905C1A5FF}" sibTransId="{C535C1EC-FE96-4BA4-BE0C-8C7B1CF77A08}"/>
    <dgm:cxn modelId="{D46EC655-4F6F-4778-AE7E-822CBA1171F9}" type="presOf" srcId="{81955900-B5E0-4EC9-B189-E9AADD9A35A4}" destId="{A1CAC80E-B545-4EB0-AD79-5673638601B8}" srcOrd="0" destOrd="2" presId="urn:microsoft.com/office/officeart/2005/8/layout/hList1"/>
    <dgm:cxn modelId="{C95D975A-755C-4500-9FCB-3F5145D1597F}" type="presOf" srcId="{F47186E1-6739-4AE5-B20A-2E30CEC3BBE0}" destId="{A48EC221-ABFF-4B32-9931-D384DE59C184}" srcOrd="0" destOrd="3" presId="urn:microsoft.com/office/officeart/2005/8/layout/hList1"/>
    <dgm:cxn modelId="{1675468D-268B-42E0-8CBD-15FDD7C6C52A}" type="presOf" srcId="{AEB4243D-FAD6-4F2E-901F-AD1E98073807}" destId="{A48EC221-ABFF-4B32-9931-D384DE59C184}" srcOrd="0" destOrd="1" presId="urn:microsoft.com/office/officeart/2005/8/layout/hList1"/>
    <dgm:cxn modelId="{D939468F-BEC8-4E17-8A4D-B1FE39D6C59C}" srcId="{D2B8037C-4F11-4373-9544-D41ED739D225}" destId="{81955900-B5E0-4EC9-B189-E9AADD9A35A4}" srcOrd="2" destOrd="0" parTransId="{7B83D245-A60F-4D82-B60A-2B075084E7DD}" sibTransId="{26B105D4-4949-40F2-A777-61B787941558}"/>
    <dgm:cxn modelId="{37744A98-F8B4-4921-8E53-B005D639C7EE}" type="presOf" srcId="{12F517A6-14D4-47FB-8275-BE94DBD19CEC}" destId="{69C9E3BF-DFCC-4E36-94BF-61E882F1931B}" srcOrd="0" destOrd="0" presId="urn:microsoft.com/office/officeart/2005/8/layout/hList1"/>
    <dgm:cxn modelId="{A07606A6-D011-4877-ADF8-688DEA58971C}" srcId="{12F517A6-14D4-47FB-8275-BE94DBD19CEC}" destId="{FBA7BB52-19B6-460E-A157-6F4BCC202080}" srcOrd="0" destOrd="0" parTransId="{22F21936-5CBE-4B4B-9F1B-362DD28BBA46}" sibTransId="{3794B8E1-C4FF-4A81-9E47-5C91AA047E1D}"/>
    <dgm:cxn modelId="{221B8EA6-F018-44B2-8D47-CF8EC79DA8A7}" type="presOf" srcId="{D2CACB84-2954-4A25-9B6D-86D6888F8CD4}" destId="{805E6272-848B-47B3-8B30-9C5A8C0DBE64}" srcOrd="0" destOrd="0" presId="urn:microsoft.com/office/officeart/2005/8/layout/hList1"/>
    <dgm:cxn modelId="{387F90AB-A86E-4404-A7F7-2E724FC60E22}" srcId="{D2B8037C-4F11-4373-9544-D41ED739D225}" destId="{B21CDB71-F0DE-47E1-B90A-35BEBF81B490}" srcOrd="0" destOrd="0" parTransId="{9511C1B7-3943-4FBE-9BCE-B91D6D76B287}" sibTransId="{F293E9FA-2900-4DA3-B6B4-964B3D851827}"/>
    <dgm:cxn modelId="{337797AF-6524-4334-BFEB-DCB77C38DD80}" srcId="{1AA6AC92-6A55-436B-BE73-C0B89F235AFD}" destId="{12F517A6-14D4-47FB-8275-BE94DBD19CEC}" srcOrd="0" destOrd="0" parTransId="{C22BD534-BCA2-4308-B436-519C58C7A0FC}" sibTransId="{2E539352-EF7B-496B-B730-DF74F3E9DCCB}"/>
    <dgm:cxn modelId="{3F82EDB8-B4E9-4C51-8DF0-2D453AD42FD2}" srcId="{12F517A6-14D4-47FB-8275-BE94DBD19CEC}" destId="{A1C1CAF6-E9E2-4820-93DC-32AD0893872C}" srcOrd="2" destOrd="0" parTransId="{5FF0038F-1BFB-456F-A905-64CF399DD325}" sibTransId="{236EBC27-8543-4829-A667-F22827B62987}"/>
    <dgm:cxn modelId="{3937A2C6-6EDC-4F9E-B539-887933DE183F}" srcId="{12F517A6-14D4-47FB-8275-BE94DBD19CEC}" destId="{AEB4243D-FAD6-4F2E-901F-AD1E98073807}" srcOrd="1" destOrd="0" parTransId="{B80473C9-5ED8-4759-9176-DCC2F9044627}" sibTransId="{EE5CB279-CB03-4A5E-A12E-DCAD5269ABE8}"/>
    <dgm:cxn modelId="{5057DEC7-5197-4099-B5E3-EE943B7E2FD2}" type="presOf" srcId="{E96026C8-0106-4180-8CE0-5D15E0721DB0}" destId="{A1CAC80E-B545-4EB0-AD79-5673638601B8}" srcOrd="0" destOrd="1" presId="urn:microsoft.com/office/officeart/2005/8/layout/hList1"/>
    <dgm:cxn modelId="{EE8F97CC-1CE3-4958-B59C-872533BE425C}" type="presOf" srcId="{FBA7BB52-19B6-460E-A157-6F4BCC202080}" destId="{A48EC221-ABFF-4B32-9931-D384DE59C184}" srcOrd="0" destOrd="0" presId="urn:microsoft.com/office/officeart/2005/8/layout/hList1"/>
    <dgm:cxn modelId="{FFA8F5D5-D44D-47DE-84F0-0835E557C37F}" type="presOf" srcId="{314C032F-FBFC-4C78-8291-477A2EE55B04}" destId="{805E6272-848B-47B3-8B30-9C5A8C0DBE64}" srcOrd="0" destOrd="1" presId="urn:microsoft.com/office/officeart/2005/8/layout/hList1"/>
    <dgm:cxn modelId="{BD1341DE-9718-43FC-BA7B-67B4E2CA65CB}" type="presOf" srcId="{33A8778E-1748-4A34-9EF2-CF80D8E0B07E}" destId="{25A3DD50-990A-45F6-A509-9EBA7C0FD37F}" srcOrd="0" destOrd="0" presId="urn:microsoft.com/office/officeart/2005/8/layout/hList1"/>
    <dgm:cxn modelId="{55B240E6-6040-47BB-9BD9-58BC778F31A2}" srcId="{12F517A6-14D4-47FB-8275-BE94DBD19CEC}" destId="{F47186E1-6739-4AE5-B20A-2E30CEC3BBE0}" srcOrd="3" destOrd="0" parTransId="{4FD62549-BACE-49AC-A82C-350807C039EE}" sibTransId="{B8B63C86-7E07-4DCE-904B-BBACA8D87338}"/>
    <dgm:cxn modelId="{55FBB9EA-F88C-4927-ABF0-C22E6FAD8DB0}" srcId="{33A8778E-1748-4A34-9EF2-CF80D8E0B07E}" destId="{79D2A4A8-D7CA-4790-8279-8FD355F2819F}" srcOrd="2" destOrd="0" parTransId="{1EB3A42D-9543-47D3-A166-2B0235455851}" sibTransId="{145E85D0-3FC5-40F6-881C-44E17C1B5EBE}"/>
    <dgm:cxn modelId="{5E284CF6-82DC-4D49-BE42-E7A7F44C6177}" type="presOf" srcId="{D2B8037C-4F11-4373-9544-D41ED739D225}" destId="{A130D93D-4AC6-4998-878E-3DCFAEC059CD}" srcOrd="0" destOrd="0" presId="urn:microsoft.com/office/officeart/2005/8/layout/hList1"/>
    <dgm:cxn modelId="{011E2DA5-5F3E-4714-9FEE-291ED38C8ADC}" type="presParOf" srcId="{4E29C7C9-A762-40B2-A0AE-B3B46ECD03D4}" destId="{4D73996D-4558-48CC-929C-5D80DEA46886}" srcOrd="0" destOrd="0" presId="urn:microsoft.com/office/officeart/2005/8/layout/hList1"/>
    <dgm:cxn modelId="{8170D513-C052-4AF3-9C08-212AC880053A}" type="presParOf" srcId="{4D73996D-4558-48CC-929C-5D80DEA46886}" destId="{69C9E3BF-DFCC-4E36-94BF-61E882F1931B}" srcOrd="0" destOrd="0" presId="urn:microsoft.com/office/officeart/2005/8/layout/hList1"/>
    <dgm:cxn modelId="{8C9644CF-BB00-4B1A-BC13-D8F2C557677C}" type="presParOf" srcId="{4D73996D-4558-48CC-929C-5D80DEA46886}" destId="{A48EC221-ABFF-4B32-9931-D384DE59C184}" srcOrd="1" destOrd="0" presId="urn:microsoft.com/office/officeart/2005/8/layout/hList1"/>
    <dgm:cxn modelId="{FDBE68D3-C36E-481A-A3B2-9D370C0F7110}" type="presParOf" srcId="{4E29C7C9-A762-40B2-A0AE-B3B46ECD03D4}" destId="{BFE79405-BC37-4354-BD0C-D68D6002D9A7}" srcOrd="1" destOrd="0" presId="urn:microsoft.com/office/officeart/2005/8/layout/hList1"/>
    <dgm:cxn modelId="{DFC546EE-1D41-4975-BDF1-EB9BC3A65DBA}" type="presParOf" srcId="{4E29C7C9-A762-40B2-A0AE-B3B46ECD03D4}" destId="{5BC857A2-6704-458B-A69E-0E8DBEB198A4}" srcOrd="2" destOrd="0" presId="urn:microsoft.com/office/officeart/2005/8/layout/hList1"/>
    <dgm:cxn modelId="{E4E2B3FD-31C7-4BB8-A5DE-80A602CAC48F}" type="presParOf" srcId="{5BC857A2-6704-458B-A69E-0E8DBEB198A4}" destId="{A130D93D-4AC6-4998-878E-3DCFAEC059CD}" srcOrd="0" destOrd="0" presId="urn:microsoft.com/office/officeart/2005/8/layout/hList1"/>
    <dgm:cxn modelId="{FC2E9C2C-46C8-4236-8EB2-9369CCB331C3}" type="presParOf" srcId="{5BC857A2-6704-458B-A69E-0E8DBEB198A4}" destId="{A1CAC80E-B545-4EB0-AD79-5673638601B8}" srcOrd="1" destOrd="0" presId="urn:microsoft.com/office/officeart/2005/8/layout/hList1"/>
    <dgm:cxn modelId="{FF844855-A5A4-4A6F-A278-6AFAA5E99CA5}" type="presParOf" srcId="{4E29C7C9-A762-40B2-A0AE-B3B46ECD03D4}" destId="{CBE3B083-5BF1-405C-A66C-9A5D72246C04}" srcOrd="3" destOrd="0" presId="urn:microsoft.com/office/officeart/2005/8/layout/hList1"/>
    <dgm:cxn modelId="{A6445014-2C73-40B5-870F-2497B029028B}" type="presParOf" srcId="{4E29C7C9-A762-40B2-A0AE-B3B46ECD03D4}" destId="{08D0E4D1-10F3-4025-8F21-D7B5B3107CCC}" srcOrd="4" destOrd="0" presId="urn:microsoft.com/office/officeart/2005/8/layout/hList1"/>
    <dgm:cxn modelId="{4420DA79-BB6F-4CD8-96DD-B4C77CE90F61}" type="presParOf" srcId="{08D0E4D1-10F3-4025-8F21-D7B5B3107CCC}" destId="{25A3DD50-990A-45F6-A509-9EBA7C0FD37F}" srcOrd="0" destOrd="0" presId="urn:microsoft.com/office/officeart/2005/8/layout/hList1"/>
    <dgm:cxn modelId="{99684F56-9015-4234-A001-76E929F8FB18}" type="presParOf" srcId="{08D0E4D1-10F3-4025-8F21-D7B5B3107CCC}" destId="{805E6272-848B-47B3-8B30-9C5A8C0DBE6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F9A7C1-A557-497D-98B2-2FAEC07C419F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56202A-A7E7-4EAF-9E25-CF3C39C73FD4}">
      <dgm:prSet/>
      <dgm:spPr/>
      <dgm:t>
        <a:bodyPr/>
        <a:lstStyle/>
        <a:p>
          <a:r>
            <a:rPr lang="en-US" b="1" i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rPr>
            <a:t>Public Health Protection</a:t>
          </a:r>
          <a:endParaRPr lang="en-US" b="1" dirty="0">
            <a:solidFill>
              <a:srgbClr val="7030A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ABF9ED0-C2AA-4B72-8755-C0C3A3E3C029}" type="parTrans" cxnId="{46284F56-A74D-49BD-BEB4-91594CB5F680}">
      <dgm:prSet/>
      <dgm:spPr/>
      <dgm:t>
        <a:bodyPr/>
        <a:lstStyle/>
        <a:p>
          <a:endParaRPr lang="en-US"/>
        </a:p>
      </dgm:t>
    </dgm:pt>
    <dgm:pt modelId="{4C0B342E-AF62-411E-8625-8DB52009BD43}" type="sibTrans" cxnId="{46284F56-A74D-49BD-BEB4-91594CB5F680}">
      <dgm:prSet/>
      <dgm:spPr/>
      <dgm:t>
        <a:bodyPr/>
        <a:lstStyle/>
        <a:p>
          <a:endParaRPr lang="en-US"/>
        </a:p>
      </dgm:t>
    </dgm:pt>
    <dgm:pt modelId="{C5F7DDE0-F811-44AA-976A-E517D05B2AC9}">
      <dgm:prSet custT="1"/>
      <dgm:spPr/>
      <dgm:t>
        <a:bodyPr/>
        <a:lstStyle/>
        <a:p>
          <a:r>
            <a:rPr lang="en-US" sz="2800" b="0" i="0" dirty="0">
              <a:latin typeface="Calibri" panose="020F0502020204030204" pitchFamily="34" charset="0"/>
              <a:cs typeface="Calibri" panose="020F0502020204030204" pitchFamily="34" charset="0"/>
            </a:rPr>
            <a:t>Malnutrition and Anemia</a:t>
          </a:r>
          <a:endParaRPr lang="en-US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75F54A-4720-4943-AFB0-3609360EC52A}" type="parTrans" cxnId="{306B2AE9-88D6-4A3A-AC0A-97538313E39D}">
      <dgm:prSet/>
      <dgm:spPr/>
      <dgm:t>
        <a:bodyPr/>
        <a:lstStyle/>
        <a:p>
          <a:endParaRPr lang="en-US"/>
        </a:p>
      </dgm:t>
    </dgm:pt>
    <dgm:pt modelId="{B0A0799B-A3A1-49DB-9C82-C5325E75B57F}" type="sibTrans" cxnId="{306B2AE9-88D6-4A3A-AC0A-97538313E39D}">
      <dgm:prSet/>
      <dgm:spPr/>
      <dgm:t>
        <a:bodyPr/>
        <a:lstStyle/>
        <a:p>
          <a:endParaRPr lang="en-US"/>
        </a:p>
      </dgm:t>
    </dgm:pt>
    <dgm:pt modelId="{918BD1BB-0BDB-4426-B3C1-044794D17264}">
      <dgm:prSet custT="1"/>
      <dgm:spPr/>
      <dgm:t>
        <a:bodyPr/>
        <a:lstStyle/>
        <a:p>
          <a:r>
            <a:rPr lang="en-US" sz="2800" b="0" i="0" dirty="0">
              <a:latin typeface="Calibri" panose="020F0502020204030204" pitchFamily="34" charset="0"/>
              <a:cs typeface="Calibri" panose="020F0502020204030204" pitchFamily="34" charset="0"/>
            </a:rPr>
            <a:t>Impaired Growth and Development</a:t>
          </a:r>
          <a:endParaRPr lang="en-US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32F98A-B82C-49CA-A6FE-8DCF7E385743}" type="parTrans" cxnId="{D029A4F2-9A17-4484-9A0C-B834069DA89C}">
      <dgm:prSet/>
      <dgm:spPr/>
      <dgm:t>
        <a:bodyPr/>
        <a:lstStyle/>
        <a:p>
          <a:endParaRPr lang="en-US"/>
        </a:p>
      </dgm:t>
    </dgm:pt>
    <dgm:pt modelId="{2752A132-157E-44ED-861D-DF0F42C344DD}" type="sibTrans" cxnId="{D029A4F2-9A17-4484-9A0C-B834069DA89C}">
      <dgm:prSet/>
      <dgm:spPr/>
      <dgm:t>
        <a:bodyPr/>
        <a:lstStyle/>
        <a:p>
          <a:endParaRPr lang="en-US"/>
        </a:p>
      </dgm:t>
    </dgm:pt>
    <dgm:pt modelId="{463D993C-6EDF-4581-BBFA-3B8836656F54}">
      <dgm:prSet custT="1"/>
      <dgm:spPr/>
      <dgm:t>
        <a:bodyPr/>
        <a:lstStyle/>
        <a:p>
          <a:r>
            <a:rPr lang="en-US" sz="2800" b="0" i="0" dirty="0">
              <a:latin typeface="Calibri" panose="020F0502020204030204" pitchFamily="34" charset="0"/>
              <a:cs typeface="Calibri" panose="020F0502020204030204" pitchFamily="34" charset="0"/>
            </a:rPr>
            <a:t>Intestinal Disorders</a:t>
          </a:r>
          <a:endParaRPr lang="en-US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787A1A-6FF4-4F35-8873-3283D789F239}" type="parTrans" cxnId="{06D3EDD3-5087-46CC-B6B1-1C6A47BB15E7}">
      <dgm:prSet/>
      <dgm:spPr/>
      <dgm:t>
        <a:bodyPr/>
        <a:lstStyle/>
        <a:p>
          <a:endParaRPr lang="en-US"/>
        </a:p>
      </dgm:t>
    </dgm:pt>
    <dgm:pt modelId="{9E6A9920-DBD3-42D4-B845-E7D7F9E27E62}" type="sibTrans" cxnId="{06D3EDD3-5087-46CC-B6B1-1C6A47BB15E7}">
      <dgm:prSet/>
      <dgm:spPr/>
      <dgm:t>
        <a:bodyPr/>
        <a:lstStyle/>
        <a:p>
          <a:endParaRPr lang="en-US"/>
        </a:p>
      </dgm:t>
    </dgm:pt>
    <dgm:pt modelId="{6716F037-DA22-4FD6-94D5-39DD46A11014}">
      <dgm:prSet custT="1"/>
      <dgm:spPr/>
      <dgm:t>
        <a:bodyPr/>
        <a:lstStyle/>
        <a:p>
          <a:r>
            <a:rPr lang="en-US" sz="2800" b="0" i="0" dirty="0">
              <a:latin typeface="Calibri" panose="020F0502020204030204" pitchFamily="34" charset="0"/>
              <a:cs typeface="Calibri" panose="020F0502020204030204" pitchFamily="34" charset="0"/>
            </a:rPr>
            <a:t>Schistosomiasis</a:t>
          </a:r>
          <a:endParaRPr lang="en-US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BA8559-046A-4EAE-99FE-03F0BD27DB63}" type="parTrans" cxnId="{FE9BAC15-4E7A-4685-B199-A4DF8B724E16}">
      <dgm:prSet/>
      <dgm:spPr/>
      <dgm:t>
        <a:bodyPr/>
        <a:lstStyle/>
        <a:p>
          <a:endParaRPr lang="en-US"/>
        </a:p>
      </dgm:t>
    </dgm:pt>
    <dgm:pt modelId="{3B1B4C70-62FF-418B-93B0-A50CE85CBC2C}" type="sibTrans" cxnId="{FE9BAC15-4E7A-4685-B199-A4DF8B724E16}">
      <dgm:prSet/>
      <dgm:spPr/>
      <dgm:t>
        <a:bodyPr/>
        <a:lstStyle/>
        <a:p>
          <a:endParaRPr lang="en-US"/>
        </a:p>
      </dgm:t>
    </dgm:pt>
    <dgm:pt modelId="{5BCD131A-F2A1-4B47-8727-440E346E800A}">
      <dgm:prSet custT="1"/>
      <dgm:spPr/>
      <dgm:t>
        <a:bodyPr/>
        <a:lstStyle/>
        <a:p>
          <a:r>
            <a:rPr lang="en-US" sz="2800" b="0" i="0" dirty="0">
              <a:latin typeface="Calibri" panose="020F0502020204030204" pitchFamily="34" charset="0"/>
              <a:cs typeface="Calibri" panose="020F0502020204030204" pitchFamily="34" charset="0"/>
            </a:rPr>
            <a:t>Immunological Effects</a:t>
          </a:r>
          <a:endParaRPr lang="en-US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FCF30F-E93F-4E73-8E6E-CC207D079268}" type="parTrans" cxnId="{4E554724-3AA2-4728-BACE-6433E8292D55}">
      <dgm:prSet/>
      <dgm:spPr/>
      <dgm:t>
        <a:bodyPr/>
        <a:lstStyle/>
        <a:p>
          <a:endParaRPr lang="en-US"/>
        </a:p>
      </dgm:t>
    </dgm:pt>
    <dgm:pt modelId="{75B79830-1591-4D9A-BCA1-6BD36DB4C1EF}" type="sibTrans" cxnId="{4E554724-3AA2-4728-BACE-6433E8292D55}">
      <dgm:prSet/>
      <dgm:spPr/>
      <dgm:t>
        <a:bodyPr/>
        <a:lstStyle/>
        <a:p>
          <a:endParaRPr lang="en-US"/>
        </a:p>
      </dgm:t>
    </dgm:pt>
    <dgm:pt modelId="{6A4680C0-4266-4273-949E-0EA6F9057CB7}">
      <dgm:prSet/>
      <dgm:spPr/>
      <dgm:t>
        <a:bodyPr/>
        <a:lstStyle/>
        <a:p>
          <a:r>
            <a:rPr lang="en-U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rPr>
            <a:t>Environmental Protection</a:t>
          </a:r>
        </a:p>
      </dgm:t>
    </dgm:pt>
    <dgm:pt modelId="{21777236-6031-4CBD-9465-7606557E1711}" type="parTrans" cxnId="{20BB7EE3-53E1-494B-BA43-AB2EFB8D4515}">
      <dgm:prSet/>
      <dgm:spPr/>
      <dgm:t>
        <a:bodyPr/>
        <a:lstStyle/>
        <a:p>
          <a:endParaRPr lang="en-US"/>
        </a:p>
      </dgm:t>
    </dgm:pt>
    <dgm:pt modelId="{AFC26A6B-7341-48D4-83F1-92972195DA78}" type="sibTrans" cxnId="{20BB7EE3-53E1-494B-BA43-AB2EFB8D4515}">
      <dgm:prSet/>
      <dgm:spPr/>
      <dgm:t>
        <a:bodyPr/>
        <a:lstStyle/>
        <a:p>
          <a:endParaRPr lang="en-US"/>
        </a:p>
      </dgm:t>
    </dgm:pt>
    <dgm:pt modelId="{83E890E5-DF23-4EA5-9766-6940B1BE2928}">
      <dgm:prSet custT="1"/>
      <dgm:spPr/>
      <dgm:t>
        <a:bodyPr/>
        <a:lstStyle/>
        <a:p>
          <a:r>
            <a:rPr lang="en-GB" sz="2800" b="0" i="0" dirty="0">
              <a:latin typeface="Calibri" panose="020F0502020204030204" pitchFamily="34" charset="0"/>
              <a:cs typeface="Calibri" panose="020F0502020204030204" pitchFamily="34" charset="0"/>
            </a:rPr>
            <a:t>Contamination of water bodies, soil, and crops</a:t>
          </a:r>
          <a:endParaRPr lang="en-US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348394-D0E1-4061-ABFF-4150B293120E}" type="parTrans" cxnId="{5B378DD9-1337-4448-B12C-0981B7505CD2}">
      <dgm:prSet/>
      <dgm:spPr/>
      <dgm:t>
        <a:bodyPr/>
        <a:lstStyle/>
        <a:p>
          <a:endParaRPr lang="en-US"/>
        </a:p>
      </dgm:t>
    </dgm:pt>
    <dgm:pt modelId="{47F75EF0-FD19-4058-AB48-4816D3959303}" type="sibTrans" cxnId="{5B378DD9-1337-4448-B12C-0981B7505CD2}">
      <dgm:prSet/>
      <dgm:spPr/>
      <dgm:t>
        <a:bodyPr/>
        <a:lstStyle/>
        <a:p>
          <a:endParaRPr lang="en-US"/>
        </a:p>
      </dgm:t>
    </dgm:pt>
    <dgm:pt modelId="{EAA54792-A729-4A05-A40A-93B4F1EBF2DA}">
      <dgm:prSet/>
      <dgm:spPr/>
      <dgm:t>
        <a:bodyPr/>
        <a:lstStyle/>
        <a:p>
          <a:r>
            <a:rPr lang="en-US" b="1" i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rPr>
            <a:t>Safe Reuse of Sludge</a:t>
          </a:r>
          <a:endParaRPr lang="en-US" b="1" dirty="0">
            <a:solidFill>
              <a:srgbClr val="7030A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BBD7396-06B8-4CD9-BE33-E41DE4AB24A1}" type="parTrans" cxnId="{C99EBB1C-31CF-4AD4-BDE2-F6B76DD0B111}">
      <dgm:prSet/>
      <dgm:spPr/>
      <dgm:t>
        <a:bodyPr/>
        <a:lstStyle/>
        <a:p>
          <a:endParaRPr lang="en-US"/>
        </a:p>
      </dgm:t>
    </dgm:pt>
    <dgm:pt modelId="{8DC8E1CB-A757-4ABA-9285-733BF2E2D15B}" type="sibTrans" cxnId="{C99EBB1C-31CF-4AD4-BDE2-F6B76DD0B111}">
      <dgm:prSet/>
      <dgm:spPr/>
      <dgm:t>
        <a:bodyPr/>
        <a:lstStyle/>
        <a:p>
          <a:endParaRPr lang="en-US"/>
        </a:p>
      </dgm:t>
    </dgm:pt>
    <dgm:pt modelId="{1B1C2BE5-D153-40AC-96A4-231FEED8FC7B}" type="pres">
      <dgm:prSet presAssocID="{F1F9A7C1-A557-497D-98B2-2FAEC07C419F}" presName="vert0" presStyleCnt="0">
        <dgm:presLayoutVars>
          <dgm:dir/>
          <dgm:animOne val="branch"/>
          <dgm:animLvl val="lvl"/>
        </dgm:presLayoutVars>
      </dgm:prSet>
      <dgm:spPr/>
    </dgm:pt>
    <dgm:pt modelId="{CAD909EA-252A-4995-ABD4-2E10983B1818}" type="pres">
      <dgm:prSet presAssocID="{3256202A-A7E7-4EAF-9E25-CF3C39C73FD4}" presName="thickLine" presStyleLbl="alignNode1" presStyleIdx="0" presStyleCnt="9"/>
      <dgm:spPr/>
    </dgm:pt>
    <dgm:pt modelId="{07DE8123-3844-4124-A5EB-FAE74BC60D42}" type="pres">
      <dgm:prSet presAssocID="{3256202A-A7E7-4EAF-9E25-CF3C39C73FD4}" presName="horz1" presStyleCnt="0"/>
      <dgm:spPr/>
    </dgm:pt>
    <dgm:pt modelId="{A243C3CA-16AD-4CF9-8B47-F73D615FAFEA}" type="pres">
      <dgm:prSet presAssocID="{3256202A-A7E7-4EAF-9E25-CF3C39C73FD4}" presName="tx1" presStyleLbl="revTx" presStyleIdx="0" presStyleCnt="9"/>
      <dgm:spPr/>
    </dgm:pt>
    <dgm:pt modelId="{E0277A15-5C18-41D3-A8A5-1CBAC9D05AEE}" type="pres">
      <dgm:prSet presAssocID="{3256202A-A7E7-4EAF-9E25-CF3C39C73FD4}" presName="vert1" presStyleCnt="0"/>
      <dgm:spPr/>
    </dgm:pt>
    <dgm:pt modelId="{0C6342E4-B3A7-46DD-AFE3-BF1AAFB1DBBA}" type="pres">
      <dgm:prSet presAssocID="{C5F7DDE0-F811-44AA-976A-E517D05B2AC9}" presName="thickLine" presStyleLbl="alignNode1" presStyleIdx="1" presStyleCnt="9"/>
      <dgm:spPr/>
    </dgm:pt>
    <dgm:pt modelId="{2FF0C7B0-872B-4884-AAC4-5AE9FB64250B}" type="pres">
      <dgm:prSet presAssocID="{C5F7DDE0-F811-44AA-976A-E517D05B2AC9}" presName="horz1" presStyleCnt="0"/>
      <dgm:spPr/>
    </dgm:pt>
    <dgm:pt modelId="{8E0D0BDA-62DA-436E-9B55-5914C5095C35}" type="pres">
      <dgm:prSet presAssocID="{C5F7DDE0-F811-44AA-976A-E517D05B2AC9}" presName="tx1" presStyleLbl="revTx" presStyleIdx="1" presStyleCnt="9"/>
      <dgm:spPr/>
    </dgm:pt>
    <dgm:pt modelId="{90447C78-F781-4E5E-AE32-745B83861E78}" type="pres">
      <dgm:prSet presAssocID="{C5F7DDE0-F811-44AA-976A-E517D05B2AC9}" presName="vert1" presStyleCnt="0"/>
      <dgm:spPr/>
    </dgm:pt>
    <dgm:pt modelId="{778C82F2-530D-46C6-B10D-0184E6FFA91E}" type="pres">
      <dgm:prSet presAssocID="{918BD1BB-0BDB-4426-B3C1-044794D17264}" presName="thickLine" presStyleLbl="alignNode1" presStyleIdx="2" presStyleCnt="9"/>
      <dgm:spPr/>
    </dgm:pt>
    <dgm:pt modelId="{0A298174-A439-4B98-98F4-E02E4F779A77}" type="pres">
      <dgm:prSet presAssocID="{918BD1BB-0BDB-4426-B3C1-044794D17264}" presName="horz1" presStyleCnt="0"/>
      <dgm:spPr/>
    </dgm:pt>
    <dgm:pt modelId="{B294F77B-51E2-4F05-BD47-8C09922B1631}" type="pres">
      <dgm:prSet presAssocID="{918BD1BB-0BDB-4426-B3C1-044794D17264}" presName="tx1" presStyleLbl="revTx" presStyleIdx="2" presStyleCnt="9"/>
      <dgm:spPr/>
    </dgm:pt>
    <dgm:pt modelId="{4AFB6346-A2EE-4C0C-9716-8395A8E1C73E}" type="pres">
      <dgm:prSet presAssocID="{918BD1BB-0BDB-4426-B3C1-044794D17264}" presName="vert1" presStyleCnt="0"/>
      <dgm:spPr/>
    </dgm:pt>
    <dgm:pt modelId="{E6F8F7AF-263C-4A98-94E3-93BD34547ED2}" type="pres">
      <dgm:prSet presAssocID="{463D993C-6EDF-4581-BBFA-3B8836656F54}" presName="thickLine" presStyleLbl="alignNode1" presStyleIdx="3" presStyleCnt="9"/>
      <dgm:spPr/>
    </dgm:pt>
    <dgm:pt modelId="{3087094A-ED44-4E3F-9FDA-EE6DE2211838}" type="pres">
      <dgm:prSet presAssocID="{463D993C-6EDF-4581-BBFA-3B8836656F54}" presName="horz1" presStyleCnt="0"/>
      <dgm:spPr/>
    </dgm:pt>
    <dgm:pt modelId="{3A1FB8B8-FD53-48FD-8537-540F04C9C76A}" type="pres">
      <dgm:prSet presAssocID="{463D993C-6EDF-4581-BBFA-3B8836656F54}" presName="tx1" presStyleLbl="revTx" presStyleIdx="3" presStyleCnt="9"/>
      <dgm:spPr/>
    </dgm:pt>
    <dgm:pt modelId="{416C2841-1234-4F3C-B8B1-F6451EB1CEBF}" type="pres">
      <dgm:prSet presAssocID="{463D993C-6EDF-4581-BBFA-3B8836656F54}" presName="vert1" presStyleCnt="0"/>
      <dgm:spPr/>
    </dgm:pt>
    <dgm:pt modelId="{B8496E1E-2E8B-495F-93FE-7FEF53DF33A0}" type="pres">
      <dgm:prSet presAssocID="{6716F037-DA22-4FD6-94D5-39DD46A11014}" presName="thickLine" presStyleLbl="alignNode1" presStyleIdx="4" presStyleCnt="9"/>
      <dgm:spPr/>
    </dgm:pt>
    <dgm:pt modelId="{3B91A6F0-78D4-4C1E-BA4B-C31359EADD24}" type="pres">
      <dgm:prSet presAssocID="{6716F037-DA22-4FD6-94D5-39DD46A11014}" presName="horz1" presStyleCnt="0"/>
      <dgm:spPr/>
    </dgm:pt>
    <dgm:pt modelId="{056408EC-D3EF-442C-813D-FE17A5E744A1}" type="pres">
      <dgm:prSet presAssocID="{6716F037-DA22-4FD6-94D5-39DD46A11014}" presName="tx1" presStyleLbl="revTx" presStyleIdx="4" presStyleCnt="9"/>
      <dgm:spPr/>
    </dgm:pt>
    <dgm:pt modelId="{5D73A41F-B8B4-429C-BDC4-737D4EDA0530}" type="pres">
      <dgm:prSet presAssocID="{6716F037-DA22-4FD6-94D5-39DD46A11014}" presName="vert1" presStyleCnt="0"/>
      <dgm:spPr/>
    </dgm:pt>
    <dgm:pt modelId="{01616376-619D-4AC1-9E01-24DF1139AE06}" type="pres">
      <dgm:prSet presAssocID="{5BCD131A-F2A1-4B47-8727-440E346E800A}" presName="thickLine" presStyleLbl="alignNode1" presStyleIdx="5" presStyleCnt="9"/>
      <dgm:spPr/>
    </dgm:pt>
    <dgm:pt modelId="{024C296E-1938-45BC-B048-13077CF35ED6}" type="pres">
      <dgm:prSet presAssocID="{5BCD131A-F2A1-4B47-8727-440E346E800A}" presName="horz1" presStyleCnt="0"/>
      <dgm:spPr/>
    </dgm:pt>
    <dgm:pt modelId="{27B13677-0FB2-4653-8C2C-30B5666A8A97}" type="pres">
      <dgm:prSet presAssocID="{5BCD131A-F2A1-4B47-8727-440E346E800A}" presName="tx1" presStyleLbl="revTx" presStyleIdx="5" presStyleCnt="9"/>
      <dgm:spPr/>
    </dgm:pt>
    <dgm:pt modelId="{6EB793EF-AEF9-4164-994E-2AB229471387}" type="pres">
      <dgm:prSet presAssocID="{5BCD131A-F2A1-4B47-8727-440E346E800A}" presName="vert1" presStyleCnt="0"/>
      <dgm:spPr/>
    </dgm:pt>
    <dgm:pt modelId="{9978C110-5FD8-4497-87EE-4F680CAA7864}" type="pres">
      <dgm:prSet presAssocID="{6A4680C0-4266-4273-949E-0EA6F9057CB7}" presName="thickLine" presStyleLbl="alignNode1" presStyleIdx="6" presStyleCnt="9"/>
      <dgm:spPr/>
    </dgm:pt>
    <dgm:pt modelId="{0954EEDE-220F-4DCF-B98A-EEB1B6B0C414}" type="pres">
      <dgm:prSet presAssocID="{6A4680C0-4266-4273-949E-0EA6F9057CB7}" presName="horz1" presStyleCnt="0"/>
      <dgm:spPr/>
    </dgm:pt>
    <dgm:pt modelId="{C8FEEEA1-0CDF-45CF-9A76-56A0D860335F}" type="pres">
      <dgm:prSet presAssocID="{6A4680C0-4266-4273-949E-0EA6F9057CB7}" presName="tx1" presStyleLbl="revTx" presStyleIdx="6" presStyleCnt="9"/>
      <dgm:spPr/>
    </dgm:pt>
    <dgm:pt modelId="{67A6E4A2-658E-4848-9971-E1E781364A00}" type="pres">
      <dgm:prSet presAssocID="{6A4680C0-4266-4273-949E-0EA6F9057CB7}" presName="vert1" presStyleCnt="0"/>
      <dgm:spPr/>
    </dgm:pt>
    <dgm:pt modelId="{A7BA92BD-03A4-4547-9DF4-8CEC3F2F18F5}" type="pres">
      <dgm:prSet presAssocID="{83E890E5-DF23-4EA5-9766-6940B1BE2928}" presName="thickLine" presStyleLbl="alignNode1" presStyleIdx="7" presStyleCnt="9"/>
      <dgm:spPr/>
    </dgm:pt>
    <dgm:pt modelId="{2ED2C231-6022-4532-A726-D05A20BA0ACE}" type="pres">
      <dgm:prSet presAssocID="{83E890E5-DF23-4EA5-9766-6940B1BE2928}" presName="horz1" presStyleCnt="0"/>
      <dgm:spPr/>
    </dgm:pt>
    <dgm:pt modelId="{FFD7B50A-E949-4E5F-8F5E-67C07C5F0C3E}" type="pres">
      <dgm:prSet presAssocID="{83E890E5-DF23-4EA5-9766-6940B1BE2928}" presName="tx1" presStyleLbl="revTx" presStyleIdx="7" presStyleCnt="9"/>
      <dgm:spPr/>
    </dgm:pt>
    <dgm:pt modelId="{31622D53-98C3-4187-B7AE-D4FA7E9651ED}" type="pres">
      <dgm:prSet presAssocID="{83E890E5-DF23-4EA5-9766-6940B1BE2928}" presName="vert1" presStyleCnt="0"/>
      <dgm:spPr/>
    </dgm:pt>
    <dgm:pt modelId="{536FC6B7-E14F-41F7-8952-CA7D8DEE6712}" type="pres">
      <dgm:prSet presAssocID="{EAA54792-A729-4A05-A40A-93B4F1EBF2DA}" presName="thickLine" presStyleLbl="alignNode1" presStyleIdx="8" presStyleCnt="9"/>
      <dgm:spPr/>
    </dgm:pt>
    <dgm:pt modelId="{FBEAF37F-3452-4449-9690-B14FCD7FC746}" type="pres">
      <dgm:prSet presAssocID="{EAA54792-A729-4A05-A40A-93B4F1EBF2DA}" presName="horz1" presStyleCnt="0"/>
      <dgm:spPr/>
    </dgm:pt>
    <dgm:pt modelId="{2AF85A47-5698-4EF0-835C-9CAB0677922D}" type="pres">
      <dgm:prSet presAssocID="{EAA54792-A729-4A05-A40A-93B4F1EBF2DA}" presName="tx1" presStyleLbl="revTx" presStyleIdx="8" presStyleCnt="9"/>
      <dgm:spPr/>
    </dgm:pt>
    <dgm:pt modelId="{8FBA5090-B516-4463-B35F-E80BC654F964}" type="pres">
      <dgm:prSet presAssocID="{EAA54792-A729-4A05-A40A-93B4F1EBF2DA}" presName="vert1" presStyleCnt="0"/>
      <dgm:spPr/>
    </dgm:pt>
  </dgm:ptLst>
  <dgm:cxnLst>
    <dgm:cxn modelId="{FE9BAC15-4E7A-4685-B199-A4DF8B724E16}" srcId="{F1F9A7C1-A557-497D-98B2-2FAEC07C419F}" destId="{6716F037-DA22-4FD6-94D5-39DD46A11014}" srcOrd="4" destOrd="0" parTransId="{46BA8559-046A-4EAE-99FE-03F0BD27DB63}" sibTransId="{3B1B4C70-62FF-418B-93B0-A50CE85CBC2C}"/>
    <dgm:cxn modelId="{C99EBB1C-31CF-4AD4-BDE2-F6B76DD0B111}" srcId="{F1F9A7C1-A557-497D-98B2-2FAEC07C419F}" destId="{EAA54792-A729-4A05-A40A-93B4F1EBF2DA}" srcOrd="8" destOrd="0" parTransId="{9BBD7396-06B8-4CD9-BE33-E41DE4AB24A1}" sibTransId="{8DC8E1CB-A757-4ABA-9285-733BF2E2D15B}"/>
    <dgm:cxn modelId="{4E554724-3AA2-4728-BACE-6433E8292D55}" srcId="{F1F9A7C1-A557-497D-98B2-2FAEC07C419F}" destId="{5BCD131A-F2A1-4B47-8727-440E346E800A}" srcOrd="5" destOrd="0" parTransId="{E4FCF30F-E93F-4E73-8E6E-CC207D079268}" sibTransId="{75B79830-1591-4D9A-BCA1-6BD36DB4C1EF}"/>
    <dgm:cxn modelId="{D58AE82F-4C82-4CD4-B1AA-304C0EDC910B}" type="presOf" srcId="{918BD1BB-0BDB-4426-B3C1-044794D17264}" destId="{B294F77B-51E2-4F05-BD47-8C09922B1631}" srcOrd="0" destOrd="0" presId="urn:microsoft.com/office/officeart/2008/layout/LinedList"/>
    <dgm:cxn modelId="{D173BF36-38D1-4CD4-B1EE-DA54D395F93A}" type="presOf" srcId="{F1F9A7C1-A557-497D-98B2-2FAEC07C419F}" destId="{1B1C2BE5-D153-40AC-96A4-231FEED8FC7B}" srcOrd="0" destOrd="0" presId="urn:microsoft.com/office/officeart/2008/layout/LinedList"/>
    <dgm:cxn modelId="{4B83F175-72F4-4594-9A2E-D8FA2C5DBE3C}" type="presOf" srcId="{5BCD131A-F2A1-4B47-8727-440E346E800A}" destId="{27B13677-0FB2-4653-8C2C-30B5666A8A97}" srcOrd="0" destOrd="0" presId="urn:microsoft.com/office/officeart/2008/layout/LinedList"/>
    <dgm:cxn modelId="{46284F56-A74D-49BD-BEB4-91594CB5F680}" srcId="{F1F9A7C1-A557-497D-98B2-2FAEC07C419F}" destId="{3256202A-A7E7-4EAF-9E25-CF3C39C73FD4}" srcOrd="0" destOrd="0" parTransId="{1ABF9ED0-C2AA-4B72-8755-C0C3A3E3C029}" sibTransId="{4C0B342E-AF62-411E-8625-8DB52009BD43}"/>
    <dgm:cxn modelId="{5AD9F857-B2F8-4E87-876D-D0A6897EA093}" type="presOf" srcId="{6A4680C0-4266-4273-949E-0EA6F9057CB7}" destId="{C8FEEEA1-0CDF-45CF-9A76-56A0D860335F}" srcOrd="0" destOrd="0" presId="urn:microsoft.com/office/officeart/2008/layout/LinedList"/>
    <dgm:cxn modelId="{E923148C-64D1-4AEB-8DF3-19B58667F374}" type="presOf" srcId="{83E890E5-DF23-4EA5-9766-6940B1BE2928}" destId="{FFD7B50A-E949-4E5F-8F5E-67C07C5F0C3E}" srcOrd="0" destOrd="0" presId="urn:microsoft.com/office/officeart/2008/layout/LinedList"/>
    <dgm:cxn modelId="{5CD67BA8-B569-4CAB-B0CA-BECF1C822B11}" type="presOf" srcId="{6716F037-DA22-4FD6-94D5-39DD46A11014}" destId="{056408EC-D3EF-442C-813D-FE17A5E744A1}" srcOrd="0" destOrd="0" presId="urn:microsoft.com/office/officeart/2008/layout/LinedList"/>
    <dgm:cxn modelId="{CCCCADA8-0082-4C5A-9E63-C59F25547028}" type="presOf" srcId="{463D993C-6EDF-4581-BBFA-3B8836656F54}" destId="{3A1FB8B8-FD53-48FD-8537-540F04C9C76A}" srcOrd="0" destOrd="0" presId="urn:microsoft.com/office/officeart/2008/layout/LinedList"/>
    <dgm:cxn modelId="{94060BC5-3DA5-448E-8D02-A190628FBE1F}" type="presOf" srcId="{3256202A-A7E7-4EAF-9E25-CF3C39C73FD4}" destId="{A243C3CA-16AD-4CF9-8B47-F73D615FAFEA}" srcOrd="0" destOrd="0" presId="urn:microsoft.com/office/officeart/2008/layout/LinedList"/>
    <dgm:cxn modelId="{06D3EDD3-5087-46CC-B6B1-1C6A47BB15E7}" srcId="{F1F9A7C1-A557-497D-98B2-2FAEC07C419F}" destId="{463D993C-6EDF-4581-BBFA-3B8836656F54}" srcOrd="3" destOrd="0" parTransId="{97787A1A-6FF4-4F35-8873-3283D789F239}" sibTransId="{9E6A9920-DBD3-42D4-B845-E7D7F9E27E62}"/>
    <dgm:cxn modelId="{5B378DD9-1337-4448-B12C-0981B7505CD2}" srcId="{F1F9A7C1-A557-497D-98B2-2FAEC07C419F}" destId="{83E890E5-DF23-4EA5-9766-6940B1BE2928}" srcOrd="7" destOrd="0" parTransId="{6C348394-D0E1-4061-ABFF-4150B293120E}" sibTransId="{47F75EF0-FD19-4058-AB48-4816D3959303}"/>
    <dgm:cxn modelId="{0FC345DC-46BB-4F8F-99E2-A347698C61A4}" type="presOf" srcId="{EAA54792-A729-4A05-A40A-93B4F1EBF2DA}" destId="{2AF85A47-5698-4EF0-835C-9CAB0677922D}" srcOrd="0" destOrd="0" presId="urn:microsoft.com/office/officeart/2008/layout/LinedList"/>
    <dgm:cxn modelId="{536FB3E1-CA84-4294-8CB4-37227FF1D386}" type="presOf" srcId="{C5F7DDE0-F811-44AA-976A-E517D05B2AC9}" destId="{8E0D0BDA-62DA-436E-9B55-5914C5095C35}" srcOrd="0" destOrd="0" presId="urn:microsoft.com/office/officeart/2008/layout/LinedList"/>
    <dgm:cxn modelId="{20BB7EE3-53E1-494B-BA43-AB2EFB8D4515}" srcId="{F1F9A7C1-A557-497D-98B2-2FAEC07C419F}" destId="{6A4680C0-4266-4273-949E-0EA6F9057CB7}" srcOrd="6" destOrd="0" parTransId="{21777236-6031-4CBD-9465-7606557E1711}" sibTransId="{AFC26A6B-7341-48D4-83F1-92972195DA78}"/>
    <dgm:cxn modelId="{306B2AE9-88D6-4A3A-AC0A-97538313E39D}" srcId="{F1F9A7C1-A557-497D-98B2-2FAEC07C419F}" destId="{C5F7DDE0-F811-44AA-976A-E517D05B2AC9}" srcOrd="1" destOrd="0" parTransId="{7175F54A-4720-4943-AFB0-3609360EC52A}" sibTransId="{B0A0799B-A3A1-49DB-9C82-C5325E75B57F}"/>
    <dgm:cxn modelId="{D029A4F2-9A17-4484-9A0C-B834069DA89C}" srcId="{F1F9A7C1-A557-497D-98B2-2FAEC07C419F}" destId="{918BD1BB-0BDB-4426-B3C1-044794D17264}" srcOrd="2" destOrd="0" parTransId="{7132F98A-B82C-49CA-A6FE-8DCF7E385743}" sibTransId="{2752A132-157E-44ED-861D-DF0F42C344DD}"/>
    <dgm:cxn modelId="{2BDF639E-39CC-4962-926E-42B0C5F1E8D0}" type="presParOf" srcId="{1B1C2BE5-D153-40AC-96A4-231FEED8FC7B}" destId="{CAD909EA-252A-4995-ABD4-2E10983B1818}" srcOrd="0" destOrd="0" presId="urn:microsoft.com/office/officeart/2008/layout/LinedList"/>
    <dgm:cxn modelId="{E5262DA1-2172-440E-9945-97E127392DA1}" type="presParOf" srcId="{1B1C2BE5-D153-40AC-96A4-231FEED8FC7B}" destId="{07DE8123-3844-4124-A5EB-FAE74BC60D42}" srcOrd="1" destOrd="0" presId="urn:microsoft.com/office/officeart/2008/layout/LinedList"/>
    <dgm:cxn modelId="{25216D84-E80C-4425-95D7-3470099D7DAA}" type="presParOf" srcId="{07DE8123-3844-4124-A5EB-FAE74BC60D42}" destId="{A243C3CA-16AD-4CF9-8B47-F73D615FAFEA}" srcOrd="0" destOrd="0" presId="urn:microsoft.com/office/officeart/2008/layout/LinedList"/>
    <dgm:cxn modelId="{08DB3083-5C72-4C52-8574-49425F237822}" type="presParOf" srcId="{07DE8123-3844-4124-A5EB-FAE74BC60D42}" destId="{E0277A15-5C18-41D3-A8A5-1CBAC9D05AEE}" srcOrd="1" destOrd="0" presId="urn:microsoft.com/office/officeart/2008/layout/LinedList"/>
    <dgm:cxn modelId="{5A867C2C-64DF-4056-AE26-8693A271A2C0}" type="presParOf" srcId="{1B1C2BE5-D153-40AC-96A4-231FEED8FC7B}" destId="{0C6342E4-B3A7-46DD-AFE3-BF1AAFB1DBBA}" srcOrd="2" destOrd="0" presId="urn:microsoft.com/office/officeart/2008/layout/LinedList"/>
    <dgm:cxn modelId="{4C140EE7-2C56-49E2-9499-804F095EFCE2}" type="presParOf" srcId="{1B1C2BE5-D153-40AC-96A4-231FEED8FC7B}" destId="{2FF0C7B0-872B-4884-AAC4-5AE9FB64250B}" srcOrd="3" destOrd="0" presId="urn:microsoft.com/office/officeart/2008/layout/LinedList"/>
    <dgm:cxn modelId="{9E646267-CAC8-4214-9F7D-C1D109F4A61F}" type="presParOf" srcId="{2FF0C7B0-872B-4884-AAC4-5AE9FB64250B}" destId="{8E0D0BDA-62DA-436E-9B55-5914C5095C35}" srcOrd="0" destOrd="0" presId="urn:microsoft.com/office/officeart/2008/layout/LinedList"/>
    <dgm:cxn modelId="{0DE394FE-1AFD-42D4-9E39-0EFD648081AD}" type="presParOf" srcId="{2FF0C7B0-872B-4884-AAC4-5AE9FB64250B}" destId="{90447C78-F781-4E5E-AE32-745B83861E78}" srcOrd="1" destOrd="0" presId="urn:microsoft.com/office/officeart/2008/layout/LinedList"/>
    <dgm:cxn modelId="{4C7157DB-E1B3-4902-85F7-4D42279D11E4}" type="presParOf" srcId="{1B1C2BE5-D153-40AC-96A4-231FEED8FC7B}" destId="{778C82F2-530D-46C6-B10D-0184E6FFA91E}" srcOrd="4" destOrd="0" presId="urn:microsoft.com/office/officeart/2008/layout/LinedList"/>
    <dgm:cxn modelId="{4A302FD1-004F-49FF-9CA6-CDABE1A30CBD}" type="presParOf" srcId="{1B1C2BE5-D153-40AC-96A4-231FEED8FC7B}" destId="{0A298174-A439-4B98-98F4-E02E4F779A77}" srcOrd="5" destOrd="0" presId="urn:microsoft.com/office/officeart/2008/layout/LinedList"/>
    <dgm:cxn modelId="{772E3AC7-420D-4094-B2D6-F6E2FB861CCD}" type="presParOf" srcId="{0A298174-A439-4B98-98F4-E02E4F779A77}" destId="{B294F77B-51E2-4F05-BD47-8C09922B1631}" srcOrd="0" destOrd="0" presId="urn:microsoft.com/office/officeart/2008/layout/LinedList"/>
    <dgm:cxn modelId="{87B5C2DA-2B5F-4801-B5FE-9F42C827C43D}" type="presParOf" srcId="{0A298174-A439-4B98-98F4-E02E4F779A77}" destId="{4AFB6346-A2EE-4C0C-9716-8395A8E1C73E}" srcOrd="1" destOrd="0" presId="urn:microsoft.com/office/officeart/2008/layout/LinedList"/>
    <dgm:cxn modelId="{CCC178A6-F53A-4D4C-8169-07D612FBF17D}" type="presParOf" srcId="{1B1C2BE5-D153-40AC-96A4-231FEED8FC7B}" destId="{E6F8F7AF-263C-4A98-94E3-93BD34547ED2}" srcOrd="6" destOrd="0" presId="urn:microsoft.com/office/officeart/2008/layout/LinedList"/>
    <dgm:cxn modelId="{7356C051-D849-45FE-ADCB-3F396513EEDB}" type="presParOf" srcId="{1B1C2BE5-D153-40AC-96A4-231FEED8FC7B}" destId="{3087094A-ED44-4E3F-9FDA-EE6DE2211838}" srcOrd="7" destOrd="0" presId="urn:microsoft.com/office/officeart/2008/layout/LinedList"/>
    <dgm:cxn modelId="{2AA7BF62-51B7-4D06-9AFB-6C50222161C8}" type="presParOf" srcId="{3087094A-ED44-4E3F-9FDA-EE6DE2211838}" destId="{3A1FB8B8-FD53-48FD-8537-540F04C9C76A}" srcOrd="0" destOrd="0" presId="urn:microsoft.com/office/officeart/2008/layout/LinedList"/>
    <dgm:cxn modelId="{7BC5F4D1-037A-43A7-B452-2ECC669591E0}" type="presParOf" srcId="{3087094A-ED44-4E3F-9FDA-EE6DE2211838}" destId="{416C2841-1234-4F3C-B8B1-F6451EB1CEBF}" srcOrd="1" destOrd="0" presId="urn:microsoft.com/office/officeart/2008/layout/LinedList"/>
    <dgm:cxn modelId="{2FC54A15-1E2E-4421-A9CB-DD68BDCFE9CC}" type="presParOf" srcId="{1B1C2BE5-D153-40AC-96A4-231FEED8FC7B}" destId="{B8496E1E-2E8B-495F-93FE-7FEF53DF33A0}" srcOrd="8" destOrd="0" presId="urn:microsoft.com/office/officeart/2008/layout/LinedList"/>
    <dgm:cxn modelId="{4B70DB9E-7CC1-4403-872B-658168AC89D9}" type="presParOf" srcId="{1B1C2BE5-D153-40AC-96A4-231FEED8FC7B}" destId="{3B91A6F0-78D4-4C1E-BA4B-C31359EADD24}" srcOrd="9" destOrd="0" presId="urn:microsoft.com/office/officeart/2008/layout/LinedList"/>
    <dgm:cxn modelId="{C558DA8C-8152-4B8F-86E2-8E054198C9B9}" type="presParOf" srcId="{3B91A6F0-78D4-4C1E-BA4B-C31359EADD24}" destId="{056408EC-D3EF-442C-813D-FE17A5E744A1}" srcOrd="0" destOrd="0" presId="urn:microsoft.com/office/officeart/2008/layout/LinedList"/>
    <dgm:cxn modelId="{4EB4C4BA-381F-4E27-BF98-44B8F7CCECE3}" type="presParOf" srcId="{3B91A6F0-78D4-4C1E-BA4B-C31359EADD24}" destId="{5D73A41F-B8B4-429C-BDC4-737D4EDA0530}" srcOrd="1" destOrd="0" presId="urn:microsoft.com/office/officeart/2008/layout/LinedList"/>
    <dgm:cxn modelId="{6080D5DE-9629-4438-BE9B-6F273BDAF833}" type="presParOf" srcId="{1B1C2BE5-D153-40AC-96A4-231FEED8FC7B}" destId="{01616376-619D-4AC1-9E01-24DF1139AE06}" srcOrd="10" destOrd="0" presId="urn:microsoft.com/office/officeart/2008/layout/LinedList"/>
    <dgm:cxn modelId="{72A378D0-84C5-442C-8A46-6D48099F50E0}" type="presParOf" srcId="{1B1C2BE5-D153-40AC-96A4-231FEED8FC7B}" destId="{024C296E-1938-45BC-B048-13077CF35ED6}" srcOrd="11" destOrd="0" presId="urn:microsoft.com/office/officeart/2008/layout/LinedList"/>
    <dgm:cxn modelId="{09E6E190-8572-45FD-B226-31031394FB3B}" type="presParOf" srcId="{024C296E-1938-45BC-B048-13077CF35ED6}" destId="{27B13677-0FB2-4653-8C2C-30B5666A8A97}" srcOrd="0" destOrd="0" presId="urn:microsoft.com/office/officeart/2008/layout/LinedList"/>
    <dgm:cxn modelId="{50D4BC4C-15E2-4E0C-A922-008B47C8D307}" type="presParOf" srcId="{024C296E-1938-45BC-B048-13077CF35ED6}" destId="{6EB793EF-AEF9-4164-994E-2AB229471387}" srcOrd="1" destOrd="0" presId="urn:microsoft.com/office/officeart/2008/layout/LinedList"/>
    <dgm:cxn modelId="{BBC2C286-9EF2-4ED5-8AE2-D126B3739BFC}" type="presParOf" srcId="{1B1C2BE5-D153-40AC-96A4-231FEED8FC7B}" destId="{9978C110-5FD8-4497-87EE-4F680CAA7864}" srcOrd="12" destOrd="0" presId="urn:microsoft.com/office/officeart/2008/layout/LinedList"/>
    <dgm:cxn modelId="{02C69B64-3154-4630-A2BF-81FDA44DE12B}" type="presParOf" srcId="{1B1C2BE5-D153-40AC-96A4-231FEED8FC7B}" destId="{0954EEDE-220F-4DCF-B98A-EEB1B6B0C414}" srcOrd="13" destOrd="0" presId="urn:microsoft.com/office/officeart/2008/layout/LinedList"/>
    <dgm:cxn modelId="{D87A7B23-B366-4513-ACEF-9AD31D41B978}" type="presParOf" srcId="{0954EEDE-220F-4DCF-B98A-EEB1B6B0C414}" destId="{C8FEEEA1-0CDF-45CF-9A76-56A0D860335F}" srcOrd="0" destOrd="0" presId="urn:microsoft.com/office/officeart/2008/layout/LinedList"/>
    <dgm:cxn modelId="{CE9AA0CB-E6B1-4FB0-B653-6AC1536E90D1}" type="presParOf" srcId="{0954EEDE-220F-4DCF-B98A-EEB1B6B0C414}" destId="{67A6E4A2-658E-4848-9971-E1E781364A00}" srcOrd="1" destOrd="0" presId="urn:microsoft.com/office/officeart/2008/layout/LinedList"/>
    <dgm:cxn modelId="{378B89BE-7125-46FE-8D06-CD4EC4AEC93C}" type="presParOf" srcId="{1B1C2BE5-D153-40AC-96A4-231FEED8FC7B}" destId="{A7BA92BD-03A4-4547-9DF4-8CEC3F2F18F5}" srcOrd="14" destOrd="0" presId="urn:microsoft.com/office/officeart/2008/layout/LinedList"/>
    <dgm:cxn modelId="{8500D5D7-0AD5-47E3-9FD9-8C59284488E2}" type="presParOf" srcId="{1B1C2BE5-D153-40AC-96A4-231FEED8FC7B}" destId="{2ED2C231-6022-4532-A726-D05A20BA0ACE}" srcOrd="15" destOrd="0" presId="urn:microsoft.com/office/officeart/2008/layout/LinedList"/>
    <dgm:cxn modelId="{2A107EC4-ECB3-49B2-B153-598DF392FBA5}" type="presParOf" srcId="{2ED2C231-6022-4532-A726-D05A20BA0ACE}" destId="{FFD7B50A-E949-4E5F-8F5E-67C07C5F0C3E}" srcOrd="0" destOrd="0" presId="urn:microsoft.com/office/officeart/2008/layout/LinedList"/>
    <dgm:cxn modelId="{1A0CFC29-E44B-48B9-8AB8-0037027D3D00}" type="presParOf" srcId="{2ED2C231-6022-4532-A726-D05A20BA0ACE}" destId="{31622D53-98C3-4187-B7AE-D4FA7E9651ED}" srcOrd="1" destOrd="0" presId="urn:microsoft.com/office/officeart/2008/layout/LinedList"/>
    <dgm:cxn modelId="{EF667205-AA55-4159-8344-474CC24E99C7}" type="presParOf" srcId="{1B1C2BE5-D153-40AC-96A4-231FEED8FC7B}" destId="{536FC6B7-E14F-41F7-8952-CA7D8DEE6712}" srcOrd="16" destOrd="0" presId="urn:microsoft.com/office/officeart/2008/layout/LinedList"/>
    <dgm:cxn modelId="{39C7B24D-9864-48EA-AE3F-AEEB11835EB6}" type="presParOf" srcId="{1B1C2BE5-D153-40AC-96A4-231FEED8FC7B}" destId="{FBEAF37F-3452-4449-9690-B14FCD7FC746}" srcOrd="17" destOrd="0" presId="urn:microsoft.com/office/officeart/2008/layout/LinedList"/>
    <dgm:cxn modelId="{1A6D4AAF-5A35-4BB8-BC2B-0E7D3FCBBFDB}" type="presParOf" srcId="{FBEAF37F-3452-4449-9690-B14FCD7FC746}" destId="{2AF85A47-5698-4EF0-835C-9CAB0677922D}" srcOrd="0" destOrd="0" presId="urn:microsoft.com/office/officeart/2008/layout/LinedList"/>
    <dgm:cxn modelId="{33D3B0CE-398C-468F-889C-73912F0CD6F4}" type="presParOf" srcId="{FBEAF37F-3452-4449-9690-B14FCD7FC746}" destId="{8FBA5090-B516-4463-B35F-E80BC654F96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38DB4-3322-4AEB-A9D7-4105FF459A6C}">
      <dsp:nvSpPr>
        <dsp:cNvPr id="0" name=""/>
        <dsp:cNvSpPr/>
      </dsp:nvSpPr>
      <dsp:spPr>
        <a:xfrm>
          <a:off x="0" y="698"/>
          <a:ext cx="11469537" cy="16347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E338C-F0CC-4CA4-85BF-45C4FF135E74}">
      <dsp:nvSpPr>
        <dsp:cNvPr id="0" name=""/>
        <dsp:cNvSpPr/>
      </dsp:nvSpPr>
      <dsp:spPr>
        <a:xfrm>
          <a:off x="494525" y="368527"/>
          <a:ext cx="899137" cy="8991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9142F-0169-4BFE-92CF-2E4C16076D3B}">
      <dsp:nvSpPr>
        <dsp:cNvPr id="0" name=""/>
        <dsp:cNvSpPr/>
      </dsp:nvSpPr>
      <dsp:spPr>
        <a:xfrm>
          <a:off x="1888189" y="698"/>
          <a:ext cx="9581347" cy="1634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016" tIns="173016" rIns="173016" bIns="173016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latin typeface="Calibri" panose="020F0502020204030204" pitchFamily="34" charset="0"/>
              <a:cs typeface="Calibri" panose="020F0502020204030204" pitchFamily="34" charset="0"/>
            </a:rPr>
            <a:t>Public Health protection</a:t>
          </a:r>
          <a:endParaRPr lang="en-US" sz="36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88189" y="698"/>
        <a:ext cx="9581347" cy="1634795"/>
      </dsp:txXfrm>
    </dsp:sp>
    <dsp:sp modelId="{32239094-A8BA-49F7-889E-ADFCD862A830}">
      <dsp:nvSpPr>
        <dsp:cNvPr id="0" name=""/>
        <dsp:cNvSpPr/>
      </dsp:nvSpPr>
      <dsp:spPr>
        <a:xfrm>
          <a:off x="0" y="2044193"/>
          <a:ext cx="11469537" cy="16347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728BA-7096-4A3C-9F67-D842B4C538AE}">
      <dsp:nvSpPr>
        <dsp:cNvPr id="0" name=""/>
        <dsp:cNvSpPr/>
      </dsp:nvSpPr>
      <dsp:spPr>
        <a:xfrm>
          <a:off x="494525" y="2412022"/>
          <a:ext cx="899137" cy="8991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17935-68CE-4A1B-B4CB-AE0E65E5FA85}">
      <dsp:nvSpPr>
        <dsp:cNvPr id="0" name=""/>
        <dsp:cNvSpPr/>
      </dsp:nvSpPr>
      <dsp:spPr>
        <a:xfrm>
          <a:off x="1888189" y="2044193"/>
          <a:ext cx="9581347" cy="1634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016" tIns="173016" rIns="173016" bIns="173016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latin typeface="Calibri" panose="020F0502020204030204" pitchFamily="34" charset="0"/>
              <a:cs typeface="Calibri" panose="020F0502020204030204" pitchFamily="34" charset="0"/>
            </a:rPr>
            <a:t>Environmental Protection</a:t>
          </a:r>
          <a:endParaRPr lang="en-US" sz="3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88189" y="2044193"/>
        <a:ext cx="9581347" cy="1634795"/>
      </dsp:txXfrm>
    </dsp:sp>
    <dsp:sp modelId="{A100CF72-D277-42A1-B589-03F6BD7FE482}">
      <dsp:nvSpPr>
        <dsp:cNvPr id="0" name=""/>
        <dsp:cNvSpPr/>
      </dsp:nvSpPr>
      <dsp:spPr>
        <a:xfrm>
          <a:off x="0" y="4087688"/>
          <a:ext cx="11469537" cy="16347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1EFE8-71C9-46FD-A138-52B5E907E1F6}">
      <dsp:nvSpPr>
        <dsp:cNvPr id="0" name=""/>
        <dsp:cNvSpPr/>
      </dsp:nvSpPr>
      <dsp:spPr>
        <a:xfrm>
          <a:off x="494525" y="4455517"/>
          <a:ext cx="899137" cy="8991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42D73-52BF-40E5-ACBB-9D789A0302ED}">
      <dsp:nvSpPr>
        <dsp:cNvPr id="0" name=""/>
        <dsp:cNvSpPr/>
      </dsp:nvSpPr>
      <dsp:spPr>
        <a:xfrm>
          <a:off x="1888189" y="4087688"/>
          <a:ext cx="9581347" cy="1634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016" tIns="173016" rIns="173016" bIns="173016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latin typeface="Calibri" panose="020F0502020204030204" pitchFamily="34" charset="0"/>
              <a:cs typeface="Calibri" panose="020F0502020204030204" pitchFamily="34" charset="0"/>
            </a:rPr>
            <a:t>Contribution to Safe Water Supply</a:t>
          </a:r>
          <a:endParaRPr lang="en-US" sz="3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88189" y="4087688"/>
        <a:ext cx="9581347" cy="1634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347FC-C76D-43F1-9DFC-F54A188259FE}">
      <dsp:nvSpPr>
        <dsp:cNvPr id="0" name=""/>
        <dsp:cNvSpPr/>
      </dsp:nvSpPr>
      <dsp:spPr>
        <a:xfrm>
          <a:off x="55" y="489399"/>
          <a:ext cx="5269113" cy="1872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Calibri" panose="020F0502020204030204" pitchFamily="34" charset="0"/>
              <a:cs typeface="Calibri" panose="020F0502020204030204" pitchFamily="34" charset="0"/>
            </a:rPr>
            <a:t>pH</a:t>
          </a:r>
        </a:p>
      </dsp:txBody>
      <dsp:txXfrm>
        <a:off x="55" y="489399"/>
        <a:ext cx="5269113" cy="1872000"/>
      </dsp:txXfrm>
    </dsp:sp>
    <dsp:sp modelId="{CE99605D-C320-4433-801D-12E3D2FEEEC4}">
      <dsp:nvSpPr>
        <dsp:cNvPr id="0" name=""/>
        <dsp:cNvSpPr/>
      </dsp:nvSpPr>
      <dsp:spPr>
        <a:xfrm>
          <a:off x="55" y="2361399"/>
          <a:ext cx="5269113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latin typeface="Calibri" panose="020F0502020204030204" pitchFamily="34" charset="0"/>
              <a:cs typeface="Calibri" panose="020F0502020204030204" pitchFamily="34" charset="0"/>
            </a:rPr>
            <a:t>Imbalance Ecosystem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latin typeface="Calibri" panose="020F0502020204030204" pitchFamily="34" charset="0"/>
              <a:cs typeface="Calibri" panose="020F0502020204030204" pitchFamily="34" charset="0"/>
            </a:rPr>
            <a:t>Harm Aquatic Organisms</a:t>
          </a:r>
        </a:p>
      </dsp:txBody>
      <dsp:txXfrm>
        <a:off x="55" y="2361399"/>
        <a:ext cx="5269113" cy="2854800"/>
      </dsp:txXfrm>
    </dsp:sp>
    <dsp:sp modelId="{3A202ECA-C034-4EB7-8DD9-E250A6EE1CB6}">
      <dsp:nvSpPr>
        <dsp:cNvPr id="0" name=""/>
        <dsp:cNvSpPr/>
      </dsp:nvSpPr>
      <dsp:spPr>
        <a:xfrm>
          <a:off x="6006843" y="489399"/>
          <a:ext cx="5269113" cy="1872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Calibri" panose="020F0502020204030204" pitchFamily="34" charset="0"/>
              <a:cs typeface="Calibri" panose="020F0502020204030204" pitchFamily="34" charset="0"/>
            </a:rPr>
            <a:t>Nutrients</a:t>
          </a:r>
        </a:p>
      </dsp:txBody>
      <dsp:txXfrm>
        <a:off x="6006843" y="489399"/>
        <a:ext cx="5269113" cy="1872000"/>
      </dsp:txXfrm>
    </dsp:sp>
    <dsp:sp modelId="{30BF36EE-3940-4421-A66A-2190D7DD01C9}">
      <dsp:nvSpPr>
        <dsp:cNvPr id="0" name=""/>
        <dsp:cNvSpPr/>
      </dsp:nvSpPr>
      <dsp:spPr>
        <a:xfrm>
          <a:off x="6006843" y="2361399"/>
          <a:ext cx="5269113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latin typeface="Calibri" panose="020F0502020204030204" pitchFamily="34" charset="0"/>
              <a:cs typeface="Calibri" panose="020F0502020204030204" pitchFamily="34" charset="0"/>
            </a:rPr>
            <a:t>Eutrophication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latin typeface="Calibri" panose="020F0502020204030204" pitchFamily="34" charset="0"/>
              <a:cs typeface="Calibri" panose="020F0502020204030204" pitchFamily="34" charset="0"/>
            </a:rPr>
            <a:t>Altered Aquatic Food Chains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latin typeface="Calibri" panose="020F0502020204030204" pitchFamily="34" charset="0"/>
              <a:cs typeface="Calibri" panose="020F0502020204030204" pitchFamily="34" charset="0"/>
            </a:rPr>
            <a:t>Oxygen Depletion</a:t>
          </a:r>
        </a:p>
      </dsp:txBody>
      <dsp:txXfrm>
        <a:off x="6006843" y="2361399"/>
        <a:ext cx="5269113" cy="285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9E3BF-DFCC-4E36-94BF-61E882F1931B}">
      <dsp:nvSpPr>
        <dsp:cNvPr id="0" name=""/>
        <dsp:cNvSpPr/>
      </dsp:nvSpPr>
      <dsp:spPr>
        <a:xfrm>
          <a:off x="3650" y="796181"/>
          <a:ext cx="3558866" cy="13026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Calibri" panose="020F0502020204030204" pitchFamily="34" charset="0"/>
              <a:cs typeface="Calibri" panose="020F0502020204030204" pitchFamily="34" charset="0"/>
            </a:rPr>
            <a:t>Coliform</a:t>
          </a:r>
        </a:p>
      </dsp:txBody>
      <dsp:txXfrm>
        <a:off x="3650" y="796181"/>
        <a:ext cx="3558866" cy="1302688"/>
      </dsp:txXfrm>
    </dsp:sp>
    <dsp:sp modelId="{A48EC221-ABFF-4B32-9931-D384DE59C184}">
      <dsp:nvSpPr>
        <dsp:cNvPr id="0" name=""/>
        <dsp:cNvSpPr/>
      </dsp:nvSpPr>
      <dsp:spPr>
        <a:xfrm>
          <a:off x="3650" y="2098869"/>
          <a:ext cx="3558866" cy="48421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latin typeface="Calibri" panose="020F0502020204030204" pitchFamily="34" charset="0"/>
              <a:cs typeface="Calibri" panose="020F0502020204030204" pitchFamily="34" charset="0"/>
            </a:rPr>
            <a:t>Risks to Health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latin typeface="Calibri" panose="020F0502020204030204" pitchFamily="34" charset="0"/>
              <a:cs typeface="Calibri" panose="020F0502020204030204" pitchFamily="34" charset="0"/>
            </a:rPr>
            <a:t>Waterborne Disease Outbreaks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latin typeface="Calibri" panose="020F0502020204030204" pitchFamily="34" charset="0"/>
              <a:cs typeface="Calibri" panose="020F0502020204030204" pitchFamily="34" charset="0"/>
            </a:rPr>
            <a:t>Negative Ecological Impact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50" y="2098869"/>
        <a:ext cx="3558866" cy="4842180"/>
      </dsp:txXfrm>
    </dsp:sp>
    <dsp:sp modelId="{A130D93D-4AC6-4998-878E-3DCFAEC059CD}">
      <dsp:nvSpPr>
        <dsp:cNvPr id="0" name=""/>
        <dsp:cNvSpPr/>
      </dsp:nvSpPr>
      <dsp:spPr>
        <a:xfrm>
          <a:off x="4060757" y="796181"/>
          <a:ext cx="3558866" cy="13026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Calibri" panose="020F0502020204030204" pitchFamily="34" charset="0"/>
              <a:cs typeface="Calibri" panose="020F0502020204030204" pitchFamily="34" charset="0"/>
            </a:rPr>
            <a:t>BOD &amp; COD</a:t>
          </a:r>
        </a:p>
      </dsp:txBody>
      <dsp:txXfrm>
        <a:off x="4060757" y="796181"/>
        <a:ext cx="3558866" cy="1302688"/>
      </dsp:txXfrm>
    </dsp:sp>
    <dsp:sp modelId="{A1CAC80E-B545-4EB0-AD79-5673638601B8}">
      <dsp:nvSpPr>
        <dsp:cNvPr id="0" name=""/>
        <dsp:cNvSpPr/>
      </dsp:nvSpPr>
      <dsp:spPr>
        <a:xfrm>
          <a:off x="4060757" y="2098869"/>
          <a:ext cx="3558866" cy="48421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latin typeface="Calibri" panose="020F0502020204030204" pitchFamily="34" charset="0"/>
              <a:cs typeface="Calibri" panose="020F0502020204030204" pitchFamily="34" charset="0"/>
            </a:rPr>
            <a:t>Oxygen Depletion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latin typeface="Calibri" panose="020F0502020204030204" pitchFamily="34" charset="0"/>
              <a:cs typeface="Calibri" panose="020F0502020204030204" pitchFamily="34" charset="0"/>
            </a:rPr>
            <a:t>Nutrient Overloading- </a:t>
          </a:r>
          <a:r>
            <a:rPr lang="en-US" sz="3600" b="1" kern="1200" dirty="0">
              <a:latin typeface="Calibri" panose="020F0502020204030204" pitchFamily="34" charset="0"/>
              <a:cs typeface="Calibri" panose="020F0502020204030204" pitchFamily="34" charset="0"/>
            </a:rPr>
            <a:t>Eutrophication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latin typeface="Calibri" panose="020F0502020204030204" pitchFamily="34" charset="0"/>
              <a:cs typeface="Calibri" panose="020F0502020204030204" pitchFamily="34" charset="0"/>
            </a:rPr>
            <a:t>Water Contamination</a:t>
          </a:r>
        </a:p>
      </dsp:txBody>
      <dsp:txXfrm>
        <a:off x="4060757" y="2098869"/>
        <a:ext cx="3558866" cy="4842180"/>
      </dsp:txXfrm>
    </dsp:sp>
    <dsp:sp modelId="{25A3DD50-990A-45F6-A509-9EBA7C0FD37F}">
      <dsp:nvSpPr>
        <dsp:cNvPr id="0" name=""/>
        <dsp:cNvSpPr/>
      </dsp:nvSpPr>
      <dsp:spPr>
        <a:xfrm>
          <a:off x="8117865" y="796181"/>
          <a:ext cx="3558866" cy="13026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Suspended Solids</a:t>
          </a:r>
        </a:p>
      </dsp:txBody>
      <dsp:txXfrm>
        <a:off x="8117865" y="796181"/>
        <a:ext cx="3558866" cy="1302688"/>
      </dsp:txXfrm>
    </dsp:sp>
    <dsp:sp modelId="{805E6272-848B-47B3-8B30-9C5A8C0DBE64}">
      <dsp:nvSpPr>
        <dsp:cNvPr id="0" name=""/>
        <dsp:cNvSpPr/>
      </dsp:nvSpPr>
      <dsp:spPr>
        <a:xfrm>
          <a:off x="8117865" y="2098869"/>
          <a:ext cx="3558866" cy="48421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latin typeface="Calibri" panose="020F0502020204030204" pitchFamily="34" charset="0"/>
              <a:cs typeface="Calibri" panose="020F0502020204030204" pitchFamily="34" charset="0"/>
            </a:rPr>
            <a:t>Water Quality Degradation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latin typeface="Calibri" panose="020F0502020204030204" pitchFamily="34" charset="0"/>
              <a:cs typeface="Calibri" panose="020F0502020204030204" pitchFamily="34" charset="0"/>
            </a:rPr>
            <a:t>Sedimentation Accumulation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latin typeface="Calibri" panose="020F0502020204030204" pitchFamily="34" charset="0"/>
              <a:cs typeface="Calibri" panose="020F0502020204030204" pitchFamily="34" charset="0"/>
            </a:rPr>
            <a:t>Contaminant Transport</a:t>
          </a:r>
        </a:p>
      </dsp:txBody>
      <dsp:txXfrm>
        <a:off x="8117865" y="2098869"/>
        <a:ext cx="3558866" cy="48421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909EA-252A-4995-ABD4-2E10983B1818}">
      <dsp:nvSpPr>
        <dsp:cNvPr id="0" name=""/>
        <dsp:cNvSpPr/>
      </dsp:nvSpPr>
      <dsp:spPr>
        <a:xfrm>
          <a:off x="0" y="728"/>
          <a:ext cx="1028217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43C3CA-16AD-4CF9-8B47-F73D615FAFEA}">
      <dsp:nvSpPr>
        <dsp:cNvPr id="0" name=""/>
        <dsp:cNvSpPr/>
      </dsp:nvSpPr>
      <dsp:spPr>
        <a:xfrm>
          <a:off x="0" y="728"/>
          <a:ext cx="10282179" cy="663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0" kern="12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rPr>
            <a:t>Public Health Protection</a:t>
          </a:r>
          <a:endParaRPr lang="en-US" sz="3000" b="1" kern="1200" dirty="0">
            <a:solidFill>
              <a:srgbClr val="7030A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728"/>
        <a:ext cx="10282179" cy="663379"/>
      </dsp:txXfrm>
    </dsp:sp>
    <dsp:sp modelId="{0C6342E4-B3A7-46DD-AFE3-BF1AAFB1DBBA}">
      <dsp:nvSpPr>
        <dsp:cNvPr id="0" name=""/>
        <dsp:cNvSpPr/>
      </dsp:nvSpPr>
      <dsp:spPr>
        <a:xfrm>
          <a:off x="0" y="664108"/>
          <a:ext cx="1028217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E0D0BDA-62DA-436E-9B55-5914C5095C35}">
      <dsp:nvSpPr>
        <dsp:cNvPr id="0" name=""/>
        <dsp:cNvSpPr/>
      </dsp:nvSpPr>
      <dsp:spPr>
        <a:xfrm>
          <a:off x="0" y="664108"/>
          <a:ext cx="10282179" cy="663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Malnutrition and Anemia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664108"/>
        <a:ext cx="10282179" cy="663379"/>
      </dsp:txXfrm>
    </dsp:sp>
    <dsp:sp modelId="{778C82F2-530D-46C6-B10D-0184E6FFA91E}">
      <dsp:nvSpPr>
        <dsp:cNvPr id="0" name=""/>
        <dsp:cNvSpPr/>
      </dsp:nvSpPr>
      <dsp:spPr>
        <a:xfrm>
          <a:off x="0" y="1327487"/>
          <a:ext cx="1028217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94F77B-51E2-4F05-BD47-8C09922B1631}">
      <dsp:nvSpPr>
        <dsp:cNvPr id="0" name=""/>
        <dsp:cNvSpPr/>
      </dsp:nvSpPr>
      <dsp:spPr>
        <a:xfrm>
          <a:off x="0" y="1327487"/>
          <a:ext cx="10282179" cy="663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Impaired Growth and Development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327487"/>
        <a:ext cx="10282179" cy="663379"/>
      </dsp:txXfrm>
    </dsp:sp>
    <dsp:sp modelId="{E6F8F7AF-263C-4A98-94E3-93BD34547ED2}">
      <dsp:nvSpPr>
        <dsp:cNvPr id="0" name=""/>
        <dsp:cNvSpPr/>
      </dsp:nvSpPr>
      <dsp:spPr>
        <a:xfrm>
          <a:off x="0" y="1990866"/>
          <a:ext cx="1028217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A1FB8B8-FD53-48FD-8537-540F04C9C76A}">
      <dsp:nvSpPr>
        <dsp:cNvPr id="0" name=""/>
        <dsp:cNvSpPr/>
      </dsp:nvSpPr>
      <dsp:spPr>
        <a:xfrm>
          <a:off x="0" y="1990866"/>
          <a:ext cx="10282179" cy="663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Intestinal Disorders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990866"/>
        <a:ext cx="10282179" cy="663379"/>
      </dsp:txXfrm>
    </dsp:sp>
    <dsp:sp modelId="{B8496E1E-2E8B-495F-93FE-7FEF53DF33A0}">
      <dsp:nvSpPr>
        <dsp:cNvPr id="0" name=""/>
        <dsp:cNvSpPr/>
      </dsp:nvSpPr>
      <dsp:spPr>
        <a:xfrm>
          <a:off x="0" y="2654245"/>
          <a:ext cx="1028217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56408EC-D3EF-442C-813D-FE17A5E744A1}">
      <dsp:nvSpPr>
        <dsp:cNvPr id="0" name=""/>
        <dsp:cNvSpPr/>
      </dsp:nvSpPr>
      <dsp:spPr>
        <a:xfrm>
          <a:off x="0" y="2654245"/>
          <a:ext cx="10282179" cy="663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Schistosomiasis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654245"/>
        <a:ext cx="10282179" cy="663379"/>
      </dsp:txXfrm>
    </dsp:sp>
    <dsp:sp modelId="{01616376-619D-4AC1-9E01-24DF1139AE06}">
      <dsp:nvSpPr>
        <dsp:cNvPr id="0" name=""/>
        <dsp:cNvSpPr/>
      </dsp:nvSpPr>
      <dsp:spPr>
        <a:xfrm>
          <a:off x="0" y="3317624"/>
          <a:ext cx="1028217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B13677-0FB2-4653-8C2C-30B5666A8A97}">
      <dsp:nvSpPr>
        <dsp:cNvPr id="0" name=""/>
        <dsp:cNvSpPr/>
      </dsp:nvSpPr>
      <dsp:spPr>
        <a:xfrm>
          <a:off x="0" y="3317624"/>
          <a:ext cx="10282179" cy="663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Immunological Effects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317624"/>
        <a:ext cx="10282179" cy="663379"/>
      </dsp:txXfrm>
    </dsp:sp>
    <dsp:sp modelId="{9978C110-5FD8-4497-87EE-4F680CAA7864}">
      <dsp:nvSpPr>
        <dsp:cNvPr id="0" name=""/>
        <dsp:cNvSpPr/>
      </dsp:nvSpPr>
      <dsp:spPr>
        <a:xfrm>
          <a:off x="0" y="3981003"/>
          <a:ext cx="1028217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8FEEEA1-0CDF-45CF-9A76-56A0D860335F}">
      <dsp:nvSpPr>
        <dsp:cNvPr id="0" name=""/>
        <dsp:cNvSpPr/>
      </dsp:nvSpPr>
      <dsp:spPr>
        <a:xfrm>
          <a:off x="0" y="3981003"/>
          <a:ext cx="10282179" cy="663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rPr>
            <a:t>Environmental Protection</a:t>
          </a:r>
        </a:p>
      </dsp:txBody>
      <dsp:txXfrm>
        <a:off x="0" y="3981003"/>
        <a:ext cx="10282179" cy="663379"/>
      </dsp:txXfrm>
    </dsp:sp>
    <dsp:sp modelId="{A7BA92BD-03A4-4547-9DF4-8CEC3F2F18F5}">
      <dsp:nvSpPr>
        <dsp:cNvPr id="0" name=""/>
        <dsp:cNvSpPr/>
      </dsp:nvSpPr>
      <dsp:spPr>
        <a:xfrm>
          <a:off x="0" y="4644382"/>
          <a:ext cx="1028217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D7B50A-E949-4E5F-8F5E-67C07C5F0C3E}">
      <dsp:nvSpPr>
        <dsp:cNvPr id="0" name=""/>
        <dsp:cNvSpPr/>
      </dsp:nvSpPr>
      <dsp:spPr>
        <a:xfrm>
          <a:off x="0" y="4644382"/>
          <a:ext cx="10282179" cy="663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Contamination of water bodies, soil, and crops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4644382"/>
        <a:ext cx="10282179" cy="663379"/>
      </dsp:txXfrm>
    </dsp:sp>
    <dsp:sp modelId="{536FC6B7-E14F-41F7-8952-CA7D8DEE6712}">
      <dsp:nvSpPr>
        <dsp:cNvPr id="0" name=""/>
        <dsp:cNvSpPr/>
      </dsp:nvSpPr>
      <dsp:spPr>
        <a:xfrm>
          <a:off x="0" y="5307761"/>
          <a:ext cx="1028217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AF85A47-5698-4EF0-835C-9CAB0677922D}">
      <dsp:nvSpPr>
        <dsp:cNvPr id="0" name=""/>
        <dsp:cNvSpPr/>
      </dsp:nvSpPr>
      <dsp:spPr>
        <a:xfrm>
          <a:off x="0" y="5307761"/>
          <a:ext cx="10282179" cy="663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0" kern="12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rPr>
            <a:t>Safe Reuse of Sludge</a:t>
          </a:r>
          <a:endParaRPr lang="en-US" sz="3000" b="1" kern="1200" dirty="0">
            <a:solidFill>
              <a:srgbClr val="7030A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5307761"/>
        <a:ext cx="10282179" cy="663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B4F08-FCD5-4881-A948-AFD0A88819FA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98CFE-B05D-4180-B11C-492530BEE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98CFE-B05D-4180-B11C-492530BEE6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3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98CFE-B05D-4180-B11C-492530BEE6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62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98CFE-B05D-4180-B11C-492530BEE6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75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7/13/2023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9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13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4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1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4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1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2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8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1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4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2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7/13/2023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9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03" r:id="rId8"/>
    <p:sldLayoutId id="2147483804" r:id="rId9"/>
    <p:sldLayoutId id="2147483805" r:id="rId10"/>
    <p:sldLayoutId id="214748381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8.png"/><Relationship Id="rId9" Type="http://schemas.microsoft.com/office/2007/relationships/diagramDrawing" Target="../diagrams/drawin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E6613BA-415A-4A35-90E0-E031E5096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E52171-F4DE-CE2B-546C-F4E3E64C2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328" y="744909"/>
            <a:ext cx="4524404" cy="3155419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</a:rPr>
              <a:t>Sewage Discharge Quality Standard and Helminths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B39D8E-F80D-7621-D9FA-753CE88B4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28" y="4074784"/>
            <a:ext cx="4919472" cy="2054306"/>
          </a:xfrm>
        </p:spPr>
        <p:txBody>
          <a:bodyPr anchor="t">
            <a:normAutofit/>
          </a:bodyPr>
          <a:lstStyle/>
          <a:p>
            <a:pPr algn="l"/>
            <a:r>
              <a:rPr lang="en-US" sz="2200">
                <a:solidFill>
                  <a:srgbClr val="FFFFFF"/>
                </a:solidFill>
              </a:rPr>
              <a:t>Wastewater Quality Testing Laboratory, Kutupalong, Cox’s Bazar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9767720-2B45-4611-912B-D16D74528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-1" y="5079"/>
            <a:ext cx="5105442" cy="6776721"/>
            <a:chOff x="8059620" y="41922"/>
            <a:chExt cx="3997615" cy="6816077"/>
          </a:xfrm>
        </p:grpSpPr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E8223F38-5867-4801-B8DB-B1F4772E8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AF288312-5F34-4A9B-8D49-DC7833829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8" name="Picture 7" descr="A picture containing indoor, wall, sink, waste container&#10;&#10;Description automatically generated">
            <a:extLst>
              <a:ext uri="{FF2B5EF4-FFF2-40B4-BE49-F238E27FC236}">
                <a16:creationId xmlns:a16="http://schemas.microsoft.com/office/drawing/2014/main" id="{957283E3-EB41-1980-33CF-DB24F397C9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1" r="19848" b="-1"/>
          <a:stretch/>
        </p:blipFill>
        <p:spPr>
          <a:xfrm>
            <a:off x="25735" y="26199"/>
            <a:ext cx="5731937" cy="680206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0D03326-F670-3F2C-FFC1-482063E19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58" y="82555"/>
            <a:ext cx="1080470" cy="1209481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3E87FF4-C039-E67F-3765-EE18FF4427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906" y="150853"/>
            <a:ext cx="1080470" cy="120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E6613BA-415A-4A35-90E0-E031E5096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ED923E-70F8-E9BF-BE29-5AA263A64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6508" y="1205518"/>
            <a:ext cx="3247292" cy="2694810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</a:rPr>
              <a:t>Helminths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9767720-2B45-4611-912B-D16D74528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-1" y="5079"/>
            <a:ext cx="5105442" cy="6776721"/>
            <a:chOff x="8059620" y="41922"/>
            <a:chExt cx="3997615" cy="6816077"/>
          </a:xfrm>
        </p:grpSpPr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E8223F38-5867-4801-B8DB-B1F4772E8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AF288312-5F34-4A9B-8D49-DC7833829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DB81C8C-6270-81D8-A68C-691A2B49A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373" y="140166"/>
            <a:ext cx="957469" cy="1065352"/>
          </a:xfrm>
          <a:prstGeom prst="rect">
            <a:avLst/>
          </a:prstGeom>
        </p:spPr>
      </p:pic>
      <p:pic>
        <p:nvPicPr>
          <p:cNvPr id="9" name="Picture 8" descr="A person wearing a white lab coat and mask using a microscope&#10;&#10;Description automatically generated with low confidence">
            <a:extLst>
              <a:ext uri="{FF2B5EF4-FFF2-40B4-BE49-F238E27FC236}">
                <a16:creationId xmlns:a16="http://schemas.microsoft.com/office/drawing/2014/main" id="{8ABA2224-5DF5-AE14-4A3D-EF4572154E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2" r="28742" b="5811"/>
          <a:stretch/>
        </p:blipFill>
        <p:spPr>
          <a:xfrm>
            <a:off x="-3048" y="0"/>
            <a:ext cx="7549163" cy="6858000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50495D3-E38D-273A-1C6B-F5C6363204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65" y="140166"/>
            <a:ext cx="1080470" cy="120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4" name="Rectangle 309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106" name="Rectangle 3096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107" name="Group 3098">
            <a:extLst>
              <a:ext uri="{FF2B5EF4-FFF2-40B4-BE49-F238E27FC236}">
                <a16:creationId xmlns:a16="http://schemas.microsoft.com/office/drawing/2014/main" id="{545001F7-3F8F-4035-8348-1B9798C7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3100" name="Picture 3099">
              <a:extLst>
                <a:ext uri="{FF2B5EF4-FFF2-40B4-BE49-F238E27FC236}">
                  <a16:creationId xmlns:a16="http://schemas.microsoft.com/office/drawing/2014/main" id="{0A49B481-5581-4AF6-AFFC-BB62F86A3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3101" name="Picture 3100">
              <a:extLst>
                <a:ext uri="{FF2B5EF4-FFF2-40B4-BE49-F238E27FC236}">
                  <a16:creationId xmlns:a16="http://schemas.microsoft.com/office/drawing/2014/main" id="{CA289CF0-18E2-49F0-8C1F-511C4BA48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3103" name="Rectangle 3102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5" name="Rectangle 3104">
            <a:extLst>
              <a:ext uri="{FF2B5EF4-FFF2-40B4-BE49-F238E27FC236}">
                <a16:creationId xmlns:a16="http://schemas.microsoft.com/office/drawing/2014/main" id="{F43A66C0-8F79-4D55-8A61-9E980D5FE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C816D-A1F3-6C05-2C23-A6172E662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975" y="692699"/>
            <a:ext cx="7134533" cy="6376316"/>
          </a:xfrm>
        </p:spPr>
        <p:txBody>
          <a:bodyPr>
            <a:normAutofit fontScale="47500" lnSpcReduction="20000"/>
          </a:bodyPr>
          <a:lstStyle/>
          <a:p>
            <a:r>
              <a:rPr lang="en-GB" sz="59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5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arasitic worms </a:t>
            </a:r>
            <a:endParaRPr lang="en-GB" sz="5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59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5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nfect humans, animals, and plants </a:t>
            </a:r>
          </a:p>
          <a:p>
            <a:r>
              <a:rPr lang="en-GB" sz="5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Helminth infections- helminthiasis or intestinal worm infestations</a:t>
            </a:r>
          </a:p>
          <a:p>
            <a:r>
              <a:rPr lang="en-GB" sz="5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9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5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revalent in areas with poor sanitation and limited access to clean water. </a:t>
            </a:r>
            <a:endParaRPr lang="en-GB" sz="5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59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5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nfections can be transmitted through contaminated food, water, soil, or by direct contact with infected individuals or animals.</a:t>
            </a:r>
          </a:p>
          <a:p>
            <a:r>
              <a:rPr lang="en-GB" sz="5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Helminth eggs have strong shell, protects them agains</a:t>
            </a:r>
            <a:r>
              <a:rPr lang="en-GB" sz="5900" dirty="0">
                <a:latin typeface="Calibri" panose="020F0502020204030204" pitchFamily="34" charset="0"/>
                <a:cs typeface="Calibri" panose="020F0502020204030204" pitchFamily="34" charset="0"/>
              </a:rPr>
              <a:t>t adverse env conditions. survive in the environment for many months or years.</a:t>
            </a:r>
            <a:endParaRPr lang="en-GB" sz="59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8CC1602C-FD1C-9708-A4AA-64208FB9C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9256" y="1393326"/>
            <a:ext cx="4209625" cy="387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360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" name="Rectangle 3113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130" name="Picture 3115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3131" name="Rectangle 3117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132" name="Rectangle 3119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133" name="Group 3121">
            <a:extLst>
              <a:ext uri="{FF2B5EF4-FFF2-40B4-BE49-F238E27FC236}">
                <a16:creationId xmlns:a16="http://schemas.microsoft.com/office/drawing/2014/main" id="{0292BAD4-5BB2-4CD3-AB5B-C35EF9F7D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3123" name="Picture 3122">
              <a:extLst>
                <a:ext uri="{FF2B5EF4-FFF2-40B4-BE49-F238E27FC236}">
                  <a16:creationId xmlns:a16="http://schemas.microsoft.com/office/drawing/2014/main" id="{BA91DE0E-6861-418E-964C-304C560A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3124" name="Picture 3123">
              <a:extLst>
                <a:ext uri="{FF2B5EF4-FFF2-40B4-BE49-F238E27FC236}">
                  <a16:creationId xmlns:a16="http://schemas.microsoft.com/office/drawing/2014/main" id="{BE848AF8-FC50-42AF-8B5B-3F6D2EC34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3134" name="Rectangle 3125">
            <a:extLst>
              <a:ext uri="{FF2B5EF4-FFF2-40B4-BE49-F238E27FC236}">
                <a16:creationId xmlns:a16="http://schemas.microsoft.com/office/drawing/2014/main" id="{B629C0B3-01E5-4A82-B87C-62B1483F1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8" name="Rectangle 3127">
            <a:extLst>
              <a:ext uri="{FF2B5EF4-FFF2-40B4-BE49-F238E27FC236}">
                <a16:creationId xmlns:a16="http://schemas.microsoft.com/office/drawing/2014/main" id="{D4DFA784-845D-4F99-B808-5C025E39B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09" name="Content Placeholder 2">
            <a:extLst>
              <a:ext uri="{FF2B5EF4-FFF2-40B4-BE49-F238E27FC236}">
                <a16:creationId xmlns:a16="http://schemas.microsoft.com/office/drawing/2014/main" id="{4AAE302D-C4FA-D87D-DBAA-FBF2C62B4D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903627"/>
              </p:ext>
            </p:extLst>
          </p:nvPr>
        </p:nvGraphicFramePr>
        <p:xfrm>
          <a:off x="971975" y="692699"/>
          <a:ext cx="10282179" cy="5971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5012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80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2" name="Rectangle 82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93" name="Group 84">
            <a:extLst>
              <a:ext uri="{FF2B5EF4-FFF2-40B4-BE49-F238E27FC236}">
                <a16:creationId xmlns:a16="http://schemas.microsoft.com/office/drawing/2014/main" id="{DBCFBAFA-0BCD-499B-9E2A-93CCD4C92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-2"/>
            <a:ext cx="2696853" cy="4598233"/>
            <a:chOff x="8059620" y="41922"/>
            <a:chExt cx="3997615" cy="6816077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DA09364F-3624-45D5-9AC8-17A06790B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94" name="Picture 86">
              <a:extLst>
                <a:ext uri="{FF2B5EF4-FFF2-40B4-BE49-F238E27FC236}">
                  <a16:creationId xmlns:a16="http://schemas.microsoft.com/office/drawing/2014/main" id="{84264AEB-21A5-439F-838A-37B8F3B25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8E6613BA-415A-4A35-90E0-E031E5096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9901" y="0"/>
            <a:ext cx="610209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ED923E-70F8-E9BF-BE29-5AA263A64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3554" y="1600200"/>
            <a:ext cx="4972186" cy="3854333"/>
          </a:xfrm>
        </p:spPr>
        <p:txBody>
          <a:bodyPr anchor="b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b="1" dirty="0">
                <a:solidFill>
                  <a:srgbClr val="FFFFFF"/>
                </a:solidFill>
              </a:rPr>
            </a:br>
            <a:br>
              <a:rPr lang="en-US" b="1" dirty="0">
                <a:solidFill>
                  <a:srgbClr val="FFFFFF"/>
                </a:solidFill>
              </a:rPr>
            </a:b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Dept. of Environment (DOE) Sewage Discharge Quality Standard in Bangladesh</a:t>
            </a:r>
          </a:p>
        </p:txBody>
      </p:sp>
      <p:pic>
        <p:nvPicPr>
          <p:cNvPr id="4" name="Picture 3" descr="A picture containing outdoor, plant, grass, tree&#10;&#10;Description automatically generated">
            <a:extLst>
              <a:ext uri="{FF2B5EF4-FFF2-40B4-BE49-F238E27FC236}">
                <a16:creationId xmlns:a16="http://schemas.microsoft.com/office/drawing/2014/main" id="{DF447118-E14B-B285-C705-2B8E483BFE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1" t="-1" r="32448" b="5309"/>
          <a:stretch/>
        </p:blipFill>
        <p:spPr>
          <a:xfrm>
            <a:off x="0" y="0"/>
            <a:ext cx="6103120" cy="6858000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85CF54B-27A2-2E77-D897-0510F8987E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2" y="140166"/>
            <a:ext cx="1080470" cy="1209481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DB81C8C-6270-81D8-A68C-691A2B49A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373" y="140166"/>
            <a:ext cx="957469" cy="106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8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2B335A1-0110-4D6F-BC0E-DCDCB4320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3B05D9A1-5C36-49D4-8D83-8782DE1E1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3D2C8D16-C3E9-4377-B192-9F3B9A867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7B7D221C-BB25-31D0-8842-66D927487C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524404"/>
              </p:ext>
            </p:extLst>
          </p:nvPr>
        </p:nvGraphicFramePr>
        <p:xfrm>
          <a:off x="193431" y="175846"/>
          <a:ext cx="11728556" cy="6365630"/>
        </p:xfrm>
        <a:graphic>
          <a:graphicData uri="http://schemas.openxmlformats.org/drawingml/2006/table">
            <a:tbl>
              <a:tblPr/>
              <a:tblGrid>
                <a:gridCol w="2251744">
                  <a:extLst>
                    <a:ext uri="{9D8B030D-6E8A-4147-A177-3AD203B41FA5}">
                      <a16:colId xmlns:a16="http://schemas.microsoft.com/office/drawing/2014/main" val="3386102047"/>
                    </a:ext>
                  </a:extLst>
                </a:gridCol>
                <a:gridCol w="2323120">
                  <a:extLst>
                    <a:ext uri="{9D8B030D-6E8A-4147-A177-3AD203B41FA5}">
                      <a16:colId xmlns:a16="http://schemas.microsoft.com/office/drawing/2014/main" val="2924701543"/>
                    </a:ext>
                  </a:extLst>
                </a:gridCol>
                <a:gridCol w="3417971">
                  <a:extLst>
                    <a:ext uri="{9D8B030D-6E8A-4147-A177-3AD203B41FA5}">
                      <a16:colId xmlns:a16="http://schemas.microsoft.com/office/drawing/2014/main" val="3487676666"/>
                    </a:ext>
                  </a:extLst>
                </a:gridCol>
                <a:gridCol w="3735721">
                  <a:extLst>
                    <a:ext uri="{9D8B030D-6E8A-4147-A177-3AD203B41FA5}">
                      <a16:colId xmlns:a16="http://schemas.microsoft.com/office/drawing/2014/main" val="796411631"/>
                    </a:ext>
                  </a:extLst>
                </a:gridCol>
              </a:tblGrid>
              <a:tr h="267176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Parameter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Environment</a:t>
                      </a:r>
                      <a:b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Conservation Rules, 1997,</a:t>
                      </a:r>
                      <a:b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Ministry of Environment</a:t>
                      </a:r>
                      <a:b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Forest. Schedule 9-</a:t>
                      </a:r>
                      <a:b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Standards for Sewage</a:t>
                      </a:r>
                      <a:b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Discharge</a:t>
                      </a:r>
                      <a:endParaRPr lang="en-GB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The Environment Conservation Rules 2023, Ministry of Environment, Forest and Climate change. Schedule 3-Standards for Sewage Discharge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387353"/>
                  </a:ext>
                </a:extLst>
              </a:tr>
              <a:tr h="41043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to 9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685591"/>
                  </a:ext>
                </a:extLst>
              </a:tr>
              <a:tr h="41043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BOD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mg/L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874675"/>
                  </a:ext>
                </a:extLst>
              </a:tr>
              <a:tr h="41043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mg/L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601149"/>
                  </a:ext>
                </a:extLst>
              </a:tr>
              <a:tr h="41043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Nitrate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mg/L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423631"/>
                  </a:ext>
                </a:extLst>
              </a:tr>
              <a:tr h="41043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Phosphate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mg/L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209340"/>
                  </a:ext>
                </a:extLst>
              </a:tr>
              <a:tr h="41043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Suspended Solids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mg/L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120895"/>
                  </a:ext>
                </a:extLst>
              </a:tr>
              <a:tr h="41043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Temperatue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°C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272237"/>
                  </a:ext>
                </a:extLst>
              </a:tr>
              <a:tr h="41043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Coliform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cfu/100 ml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447212"/>
                  </a:ext>
                </a:extLst>
              </a:tr>
              <a:tr h="41043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Oil &amp; Grease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mg/L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2" marR="5332" marT="53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449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51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E6613BA-415A-4A35-90E0-E031E5096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ED923E-70F8-E9BF-BE29-5AA263A64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328" y="744909"/>
            <a:ext cx="4919472" cy="3155419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</a:rPr>
              <a:t>Global Sewage Discharge Quality Standard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9767720-2B45-4611-912B-D16D74528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-1" y="5079"/>
            <a:ext cx="5105442" cy="6776721"/>
            <a:chOff x="8059620" y="41922"/>
            <a:chExt cx="3997615" cy="6816077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E8223F38-5867-4801-B8DB-B1F4772E8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AF288312-5F34-4A9B-8D49-DC7833829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DB81C8C-6270-81D8-A68C-691A2B49A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373" y="140166"/>
            <a:ext cx="957469" cy="1065352"/>
          </a:xfrm>
          <a:prstGeom prst="rect">
            <a:avLst/>
          </a:prstGeom>
        </p:spPr>
      </p:pic>
      <p:pic>
        <p:nvPicPr>
          <p:cNvPr id="9" name="Picture 8" descr="A person in a white suit&#10;&#10;Description automatically generated with low confidence">
            <a:extLst>
              <a:ext uri="{FF2B5EF4-FFF2-40B4-BE49-F238E27FC236}">
                <a16:creationId xmlns:a16="http://schemas.microsoft.com/office/drawing/2014/main" id="{41A7A555-B5AF-79A2-897A-C39A5B350A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9" r="8449"/>
          <a:stretch/>
        </p:blipFill>
        <p:spPr>
          <a:xfrm>
            <a:off x="-351692" y="0"/>
            <a:ext cx="6782972" cy="6858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C890038-B7B0-855C-FB1B-48CE07188C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111" y="77546"/>
            <a:ext cx="1080470" cy="120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0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D2A9F2-EAD4-2B02-28CC-95C28F303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87940"/>
              </p:ext>
            </p:extLst>
          </p:nvPr>
        </p:nvGraphicFramePr>
        <p:xfrm>
          <a:off x="96716" y="237395"/>
          <a:ext cx="11998568" cy="63832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7531">
                  <a:extLst>
                    <a:ext uri="{9D8B030D-6E8A-4147-A177-3AD203B41FA5}">
                      <a16:colId xmlns:a16="http://schemas.microsoft.com/office/drawing/2014/main" val="2147714837"/>
                    </a:ext>
                  </a:extLst>
                </a:gridCol>
                <a:gridCol w="1351509">
                  <a:extLst>
                    <a:ext uri="{9D8B030D-6E8A-4147-A177-3AD203B41FA5}">
                      <a16:colId xmlns:a16="http://schemas.microsoft.com/office/drawing/2014/main" val="2244147470"/>
                    </a:ext>
                  </a:extLst>
                </a:gridCol>
                <a:gridCol w="749249">
                  <a:extLst>
                    <a:ext uri="{9D8B030D-6E8A-4147-A177-3AD203B41FA5}">
                      <a16:colId xmlns:a16="http://schemas.microsoft.com/office/drawing/2014/main" val="1430293514"/>
                    </a:ext>
                  </a:extLst>
                </a:gridCol>
                <a:gridCol w="751199">
                  <a:extLst>
                    <a:ext uri="{9D8B030D-6E8A-4147-A177-3AD203B41FA5}">
                      <a16:colId xmlns:a16="http://schemas.microsoft.com/office/drawing/2014/main" val="3702941745"/>
                    </a:ext>
                  </a:extLst>
                </a:gridCol>
                <a:gridCol w="845319">
                  <a:extLst>
                    <a:ext uri="{9D8B030D-6E8A-4147-A177-3AD203B41FA5}">
                      <a16:colId xmlns:a16="http://schemas.microsoft.com/office/drawing/2014/main" val="657711992"/>
                    </a:ext>
                  </a:extLst>
                </a:gridCol>
                <a:gridCol w="1107798">
                  <a:extLst>
                    <a:ext uri="{9D8B030D-6E8A-4147-A177-3AD203B41FA5}">
                      <a16:colId xmlns:a16="http://schemas.microsoft.com/office/drawing/2014/main" val="1306326397"/>
                    </a:ext>
                  </a:extLst>
                </a:gridCol>
                <a:gridCol w="900789">
                  <a:extLst>
                    <a:ext uri="{9D8B030D-6E8A-4147-A177-3AD203B41FA5}">
                      <a16:colId xmlns:a16="http://schemas.microsoft.com/office/drawing/2014/main" val="2329677891"/>
                    </a:ext>
                  </a:extLst>
                </a:gridCol>
                <a:gridCol w="1052328">
                  <a:extLst>
                    <a:ext uri="{9D8B030D-6E8A-4147-A177-3AD203B41FA5}">
                      <a16:colId xmlns:a16="http://schemas.microsoft.com/office/drawing/2014/main" val="2029529822"/>
                    </a:ext>
                  </a:extLst>
                </a:gridCol>
                <a:gridCol w="1350858">
                  <a:extLst>
                    <a:ext uri="{9D8B030D-6E8A-4147-A177-3AD203B41FA5}">
                      <a16:colId xmlns:a16="http://schemas.microsoft.com/office/drawing/2014/main" val="2751444216"/>
                    </a:ext>
                  </a:extLst>
                </a:gridCol>
                <a:gridCol w="901439">
                  <a:extLst>
                    <a:ext uri="{9D8B030D-6E8A-4147-A177-3AD203B41FA5}">
                      <a16:colId xmlns:a16="http://schemas.microsoft.com/office/drawing/2014/main" val="2800982975"/>
                    </a:ext>
                  </a:extLst>
                </a:gridCol>
                <a:gridCol w="750549">
                  <a:extLst>
                    <a:ext uri="{9D8B030D-6E8A-4147-A177-3AD203B41FA5}">
                      <a16:colId xmlns:a16="http://schemas.microsoft.com/office/drawing/2014/main" val="4070572480"/>
                    </a:ext>
                  </a:extLst>
                </a:gridCol>
              </a:tblGrid>
              <a:tr h="33388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187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b="1" spc="-5" dirty="0">
                          <a:latin typeface="Carlito"/>
                          <a:cs typeface="Carlito"/>
                        </a:rPr>
                        <a:t>High</a:t>
                      </a:r>
                      <a:r>
                        <a:rPr sz="2100" b="1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100" b="1" spc="-5" dirty="0">
                          <a:latin typeface="Carlito"/>
                          <a:cs typeface="Carlito"/>
                        </a:rPr>
                        <a:t>income</a:t>
                      </a:r>
                      <a:endParaRPr sz="2100" b="1" dirty="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340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b="1" dirty="0">
                          <a:latin typeface="Carlito"/>
                          <a:cs typeface="Carlito"/>
                        </a:rPr>
                        <a:t>Upper middle</a:t>
                      </a:r>
                      <a:r>
                        <a:rPr sz="2100" b="1" spc="-5" dirty="0">
                          <a:latin typeface="Carlito"/>
                          <a:cs typeface="Carlito"/>
                        </a:rPr>
                        <a:t> income</a:t>
                      </a:r>
                      <a:endParaRPr sz="2100" b="1" dirty="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4648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b="1" spc="-10" dirty="0">
                          <a:latin typeface="Carlito"/>
                          <a:cs typeface="Carlito"/>
                        </a:rPr>
                        <a:t>Lower </a:t>
                      </a:r>
                      <a:r>
                        <a:rPr sz="2100" b="1" spc="-5" dirty="0">
                          <a:latin typeface="Carlito"/>
                          <a:cs typeface="Carlito"/>
                        </a:rPr>
                        <a:t>middle</a:t>
                      </a:r>
                      <a:r>
                        <a:rPr sz="2100" b="1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100" b="1" spc="-5" dirty="0">
                          <a:latin typeface="Carlito"/>
                          <a:cs typeface="Carlito"/>
                        </a:rPr>
                        <a:t>income</a:t>
                      </a:r>
                      <a:endParaRPr sz="2100" b="1" dirty="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69167591"/>
                  </a:ext>
                </a:extLst>
              </a:tr>
              <a:tr h="354446"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b="1" spc="-15" dirty="0">
                          <a:solidFill>
                            <a:schemeClr val="tx1"/>
                          </a:solidFill>
                          <a:latin typeface="Carlito"/>
                          <a:cs typeface="Carlito"/>
                        </a:rPr>
                        <a:t>Parameter</a:t>
                      </a:r>
                      <a:endParaRPr sz="2100" b="1" dirty="0">
                        <a:solidFill>
                          <a:schemeClr val="tx1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8D08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dirty="0">
                          <a:latin typeface="Carlito"/>
                          <a:cs typeface="Carlito"/>
                        </a:rPr>
                        <a:t>Unit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b="1" spc="-5" dirty="0">
                          <a:latin typeface="Carlito"/>
                          <a:cs typeface="Carlito"/>
                        </a:rPr>
                        <a:t>EU</a:t>
                      </a:r>
                      <a:endParaRPr sz="2100" b="1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b="1" spc="-5" dirty="0">
                          <a:latin typeface="Carlito"/>
                          <a:cs typeface="Carlito"/>
                        </a:rPr>
                        <a:t>USA</a:t>
                      </a:r>
                      <a:endParaRPr sz="2100" b="1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271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b="1" dirty="0">
                          <a:latin typeface="Carlito"/>
                          <a:cs typeface="Carlito"/>
                        </a:rPr>
                        <a:t>Ja</a:t>
                      </a:r>
                      <a:r>
                        <a:rPr sz="2100" b="1" spc="5" dirty="0">
                          <a:latin typeface="Carlito"/>
                          <a:cs typeface="Carlito"/>
                        </a:rPr>
                        <a:t>p</a:t>
                      </a:r>
                      <a:r>
                        <a:rPr sz="2100" b="1" dirty="0">
                          <a:latin typeface="Carlito"/>
                          <a:cs typeface="Carlito"/>
                        </a:rPr>
                        <a:t>an</a:t>
                      </a:r>
                      <a:endParaRPr sz="2100" b="1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b="1" spc="-5" dirty="0">
                          <a:latin typeface="Carlito"/>
                          <a:cs typeface="Carlito"/>
                        </a:rPr>
                        <a:t>Indonesia</a:t>
                      </a:r>
                      <a:endParaRPr sz="2100" b="1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b="1" spc="-10" dirty="0">
                          <a:latin typeface="Carlito"/>
                          <a:cs typeface="Carlito"/>
                        </a:rPr>
                        <a:t>Jordan</a:t>
                      </a:r>
                      <a:endParaRPr sz="2100" b="1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b="1" spc="-10" dirty="0">
                          <a:latin typeface="Carlito"/>
                          <a:cs typeface="Carlito"/>
                        </a:rPr>
                        <a:t>Ecuador</a:t>
                      </a:r>
                      <a:endParaRPr sz="2100" b="1" dirty="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b="1" dirty="0">
                          <a:latin typeface="Carlito"/>
                          <a:cs typeface="Carlito"/>
                        </a:rPr>
                        <a:t>Bangladesh</a:t>
                      </a: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b="1" spc="-5" dirty="0">
                          <a:latin typeface="Carlito"/>
                          <a:cs typeface="Carlito"/>
                        </a:rPr>
                        <a:t>Algeria</a:t>
                      </a:r>
                      <a:endParaRPr sz="2100" b="1" dirty="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b="1" spc="-5" dirty="0">
                          <a:latin typeface="Carlito"/>
                          <a:cs typeface="Carlito"/>
                        </a:rPr>
                        <a:t>India</a:t>
                      </a:r>
                      <a:endParaRPr sz="2100" b="1" dirty="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194069"/>
                  </a:ext>
                </a:extLst>
              </a:tr>
              <a:tr h="3544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35" dirty="0">
                          <a:latin typeface="Carlito"/>
                          <a:cs typeface="Carlito"/>
                        </a:rPr>
                        <a:t>Year</a:t>
                      </a:r>
                      <a:endParaRPr sz="2100" dirty="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8D0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2018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2002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63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2015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2016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2015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US" sz="2100" spc="-5" dirty="0">
                          <a:latin typeface="Carlito"/>
                          <a:cs typeface="Carlito"/>
                        </a:rPr>
                        <a:t>2023</a:t>
                      </a:r>
                      <a:endParaRPr sz="2100" dirty="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2015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2019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097861"/>
                  </a:ext>
                </a:extLst>
              </a:tr>
              <a:tr h="354445"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b="1" spc="-5" dirty="0">
                          <a:latin typeface="Carlito"/>
                          <a:cs typeface="Carlito"/>
                        </a:rPr>
                        <a:t>PH</a:t>
                      </a:r>
                      <a:endParaRPr sz="2100" b="1" dirty="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8D08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dirty="0">
                          <a:latin typeface="Carlito"/>
                          <a:cs typeface="Carlito"/>
                        </a:rPr>
                        <a:t>-</a:t>
                      </a: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5</a:t>
                      </a:r>
                      <a:r>
                        <a:rPr lang="en-US" sz="2100" spc="-5" dirty="0">
                          <a:latin typeface="Carlito"/>
                          <a:cs typeface="Carlito"/>
                        </a:rPr>
                        <a:t>.0</a:t>
                      </a:r>
                      <a:r>
                        <a:rPr sz="2100" spc="-5" dirty="0">
                          <a:latin typeface="Carlito"/>
                          <a:cs typeface="Carlito"/>
                        </a:rPr>
                        <a:t>-9</a:t>
                      </a:r>
                      <a:r>
                        <a:rPr lang="en-US" sz="2100" spc="-5" dirty="0">
                          <a:latin typeface="Carlito"/>
                          <a:cs typeface="Carlito"/>
                        </a:rPr>
                        <a:t>.0</a:t>
                      </a:r>
                      <a:endParaRPr sz="2100" dirty="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US" sz="2100" spc="-5" dirty="0">
                          <a:latin typeface="Carlito"/>
                          <a:cs typeface="Carlito"/>
                        </a:rPr>
                        <a:t>5.0-9.0</a:t>
                      </a:r>
                      <a:endParaRPr lang="en-US" sz="2100" dirty="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US" sz="2100" dirty="0">
                          <a:latin typeface="Carlito"/>
                          <a:cs typeface="Carlito"/>
                        </a:rPr>
                        <a:t>6.0-9.0</a:t>
                      </a: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dirty="0">
                          <a:latin typeface="Carlito"/>
                          <a:cs typeface="Carlito"/>
                        </a:rPr>
                        <a:t>6.0-9.0</a:t>
                      </a: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dirty="0">
                          <a:latin typeface="Carlito"/>
                          <a:cs typeface="Carlito"/>
                        </a:rPr>
                        <a:t>6.0-9.0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dirty="0">
                          <a:latin typeface="Carlito"/>
                          <a:cs typeface="Carlito"/>
                        </a:rPr>
                        <a:t>6</a:t>
                      </a:r>
                      <a:r>
                        <a:rPr lang="en-US" sz="2100" dirty="0">
                          <a:latin typeface="Carlito"/>
                          <a:cs typeface="Carlito"/>
                        </a:rPr>
                        <a:t>.0</a:t>
                      </a:r>
                      <a:r>
                        <a:rPr sz="2100" spc="-105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2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100" spc="-120" dirty="0">
                          <a:latin typeface="Carlito"/>
                          <a:cs typeface="Arial"/>
                        </a:rPr>
                        <a:t>9.0</a:t>
                      </a:r>
                      <a:endParaRPr sz="2100" dirty="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dirty="0">
                          <a:latin typeface="Carlito"/>
                          <a:cs typeface="Carlito"/>
                        </a:rPr>
                        <a:t>5.5-8.5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5.5-9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374292"/>
                  </a:ext>
                </a:extLst>
              </a:tr>
              <a:tr h="730885"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b="1" spc="-5" dirty="0">
                          <a:latin typeface="Carlito"/>
                          <a:cs typeface="Carlito"/>
                        </a:rPr>
                        <a:t>Suspended Solids</a:t>
                      </a:r>
                      <a:endParaRPr sz="2100" b="1" dirty="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8D08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10" dirty="0">
                          <a:latin typeface="Carlito"/>
                          <a:cs typeface="Carlito"/>
                        </a:rPr>
                        <a:t>Mg/L</a:t>
                      </a:r>
                      <a:endParaRPr sz="2100" dirty="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35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35</a:t>
                      </a:r>
                      <a:endParaRPr sz="2100" dirty="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200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30</a:t>
                      </a:r>
                      <a:endParaRPr sz="2100" dirty="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50-60</a:t>
                      </a:r>
                      <a:endParaRPr sz="2100" dirty="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130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100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35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20</a:t>
                      </a:r>
                      <a:endParaRPr sz="2100" dirty="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675904"/>
                  </a:ext>
                </a:extLst>
              </a:tr>
              <a:tr h="354445"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b="1" spc="-10" dirty="0">
                          <a:latin typeface="Carlito"/>
                          <a:cs typeface="Carlito"/>
                        </a:rPr>
                        <a:t>COD</a:t>
                      </a:r>
                      <a:endParaRPr sz="2100" b="1" dirty="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8D08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10" dirty="0">
                          <a:latin typeface="Carlito"/>
                          <a:cs typeface="Carlito"/>
                        </a:rPr>
                        <a:t>Mg/L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125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120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160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100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150</a:t>
                      </a:r>
                      <a:endParaRPr sz="2100" dirty="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250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100" dirty="0">
                          <a:latin typeface="Times New Roman"/>
                          <a:cs typeface="Times New Roman"/>
                        </a:rPr>
                        <a:t>125</a:t>
                      </a: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120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50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805455"/>
                  </a:ext>
                </a:extLst>
              </a:tr>
              <a:tr h="354445"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b="1" dirty="0">
                          <a:latin typeface="Carlito"/>
                          <a:cs typeface="Carlito"/>
                        </a:rPr>
                        <a:t>BOD</a:t>
                      </a: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8D08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10" dirty="0">
                          <a:latin typeface="Carlito"/>
                          <a:cs typeface="Carlito"/>
                        </a:rPr>
                        <a:t>Mg/L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25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40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160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30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60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100</a:t>
                      </a:r>
                      <a:endParaRPr sz="2100" dirty="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US" sz="2100" spc="-5" dirty="0">
                          <a:latin typeface="Carlito"/>
                          <a:cs typeface="Carlito"/>
                        </a:rPr>
                        <a:t>3</a:t>
                      </a:r>
                      <a:r>
                        <a:rPr sz="2100" spc="-5" dirty="0">
                          <a:latin typeface="Carlito"/>
                          <a:cs typeface="Carlito"/>
                        </a:rPr>
                        <a:t>0</a:t>
                      </a:r>
                      <a:endParaRPr sz="2100" dirty="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35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10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760460"/>
                  </a:ext>
                </a:extLst>
              </a:tr>
              <a:tr h="354445"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b="1" spc="-95" dirty="0">
                          <a:latin typeface="Carlito"/>
                          <a:cs typeface="Carlito"/>
                        </a:rPr>
                        <a:t>T. </a:t>
                      </a:r>
                      <a:r>
                        <a:rPr sz="2100" b="1" spc="-10" dirty="0">
                          <a:latin typeface="Carlito"/>
                          <a:cs typeface="Carlito"/>
                        </a:rPr>
                        <a:t>Nitrogen</a:t>
                      </a:r>
                      <a:r>
                        <a:rPr sz="2100" b="1" spc="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100" b="1" spc="-5" dirty="0">
                          <a:latin typeface="Carlito"/>
                          <a:cs typeface="Carlito"/>
                        </a:rPr>
                        <a:t>(TN)</a:t>
                      </a:r>
                      <a:endParaRPr sz="2100" b="1" dirty="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8D08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10" dirty="0">
                          <a:latin typeface="Carlito"/>
                          <a:cs typeface="Carlito"/>
                        </a:rPr>
                        <a:t>Mg/L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10-15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10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15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10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322115"/>
                  </a:ext>
                </a:extLst>
              </a:tr>
              <a:tr h="731029"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b="1" spc="-95" dirty="0">
                          <a:latin typeface="Carlito"/>
                          <a:cs typeface="Carlito"/>
                        </a:rPr>
                        <a:t>T. </a:t>
                      </a:r>
                      <a:r>
                        <a:rPr sz="2100" b="1" dirty="0">
                          <a:latin typeface="Carlito"/>
                          <a:cs typeface="Carlito"/>
                        </a:rPr>
                        <a:t>Kjeldahl</a:t>
                      </a:r>
                      <a:r>
                        <a:rPr sz="2100" b="1" spc="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100" b="1" spc="-10" dirty="0">
                          <a:latin typeface="Carlito"/>
                          <a:cs typeface="Carlito"/>
                        </a:rPr>
                        <a:t>Nitrogen</a:t>
                      </a:r>
                      <a:endParaRPr sz="2100" b="1" dirty="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8D08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10" dirty="0">
                          <a:latin typeface="Carlito"/>
                          <a:cs typeface="Carlito"/>
                        </a:rPr>
                        <a:t>Mg/L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25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135162"/>
                  </a:ext>
                </a:extLst>
              </a:tr>
              <a:tr h="354445"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100" b="1" spc="-5" dirty="0">
                          <a:latin typeface="Carlito"/>
                          <a:cs typeface="Carlito"/>
                        </a:rPr>
                        <a:t>NH</a:t>
                      </a:r>
                      <a:r>
                        <a:rPr sz="2100" b="1" spc="-7" baseline="-20833" dirty="0">
                          <a:latin typeface="Carlito"/>
                          <a:cs typeface="Carlito"/>
                        </a:rPr>
                        <a:t>4</a:t>
                      </a:r>
                      <a:r>
                        <a:rPr sz="2100" b="1" spc="-5" dirty="0">
                          <a:latin typeface="Carlito"/>
                          <a:cs typeface="Carlito"/>
                        </a:rPr>
                        <a:t>N</a:t>
                      </a:r>
                      <a:endParaRPr sz="2100" b="1" dirty="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8D08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100" spc="10" dirty="0">
                          <a:latin typeface="Carlito"/>
                          <a:cs typeface="Carlito"/>
                        </a:rPr>
                        <a:t>Mg/L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100" dirty="0">
                          <a:latin typeface="Carlito"/>
                          <a:cs typeface="Carlito"/>
                        </a:rPr>
                        <a:t>1</a:t>
                      </a: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40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10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100" dirty="0">
                          <a:latin typeface="Carlito"/>
                          <a:cs typeface="Carlito"/>
                        </a:rPr>
                        <a:t>5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859694"/>
                  </a:ext>
                </a:extLst>
              </a:tr>
              <a:tr h="354303"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b="1" spc="-15" dirty="0">
                          <a:latin typeface="Carlito"/>
                          <a:cs typeface="Carlito"/>
                        </a:rPr>
                        <a:t>Nitrates</a:t>
                      </a:r>
                      <a:r>
                        <a:rPr sz="2100" b="1" spc="-5" dirty="0">
                          <a:latin typeface="Carlito"/>
                          <a:cs typeface="Carlito"/>
                        </a:rPr>
                        <a:t> NO</a:t>
                      </a:r>
                      <a:r>
                        <a:rPr sz="2100" b="1" spc="-7" baseline="-20833" dirty="0">
                          <a:latin typeface="Carlito"/>
                          <a:cs typeface="Carlito"/>
                        </a:rPr>
                        <a:t>3</a:t>
                      </a:r>
                      <a:endParaRPr sz="2100" b="1" baseline="-20833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8D08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dirty="0">
                          <a:latin typeface="Carlito"/>
                          <a:cs typeface="Carlito"/>
                        </a:rPr>
                        <a:t>Mg</a:t>
                      </a:r>
                      <a:r>
                        <a:rPr sz="21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100" dirty="0">
                          <a:latin typeface="Carlito"/>
                          <a:cs typeface="Carlito"/>
                        </a:rPr>
                        <a:t>N/L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10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100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45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US" sz="2100" spc="-5" dirty="0">
                          <a:latin typeface="Carlito"/>
                          <a:cs typeface="Carlito"/>
                        </a:rPr>
                        <a:t>50</a:t>
                      </a:r>
                      <a:endParaRPr sz="2100" dirty="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527057"/>
                  </a:ext>
                </a:extLst>
              </a:tr>
              <a:tr h="354445"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100" b="1" spc="-95" dirty="0">
                          <a:latin typeface="Carlito"/>
                          <a:cs typeface="Carlito"/>
                        </a:rPr>
                        <a:t>T.</a:t>
                      </a:r>
                      <a:r>
                        <a:rPr sz="2100" b="1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100" b="1" spc="-5" dirty="0">
                          <a:latin typeface="Carlito"/>
                          <a:cs typeface="Carlito"/>
                        </a:rPr>
                        <a:t>Phosphorus(TP)</a:t>
                      </a:r>
                      <a:endParaRPr sz="2100" b="1" dirty="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8D08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100" dirty="0">
                          <a:latin typeface="Carlito"/>
                          <a:cs typeface="Carlito"/>
                        </a:rPr>
                        <a:t>Mg</a:t>
                      </a:r>
                      <a:r>
                        <a:rPr sz="21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100" spc="-40" dirty="0">
                          <a:latin typeface="Carlito"/>
                          <a:cs typeface="Carlito"/>
                        </a:rPr>
                        <a:t>P/L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100" dirty="0">
                          <a:latin typeface="Carlito"/>
                          <a:cs typeface="Carlito"/>
                        </a:rPr>
                        <a:t>2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100" dirty="0">
                          <a:latin typeface="Carlito"/>
                          <a:cs typeface="Carlito"/>
                        </a:rPr>
                        <a:t>1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16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15</a:t>
                      </a:r>
                      <a:endParaRPr sz="2100" dirty="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10</a:t>
                      </a:r>
                      <a:endParaRPr sz="2100" dirty="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35</a:t>
                      </a:r>
                      <a:endParaRPr sz="2100" dirty="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1</a:t>
                      </a:r>
                      <a:r>
                        <a:rPr lang="en-US" sz="2100" spc="-5" dirty="0">
                          <a:latin typeface="Carlito"/>
                          <a:cs typeface="Carlito"/>
                        </a:rPr>
                        <a:t>0</a:t>
                      </a:r>
                      <a:endParaRPr sz="2100" dirty="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955544"/>
                  </a:ext>
                </a:extLst>
              </a:tr>
              <a:tr h="354446"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100" b="1" spc="-15" dirty="0">
                          <a:latin typeface="Carlito"/>
                          <a:cs typeface="Carlito"/>
                        </a:rPr>
                        <a:t>Faecal</a:t>
                      </a:r>
                      <a:r>
                        <a:rPr sz="2100" b="1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100" b="1" spc="-10" dirty="0">
                          <a:latin typeface="Carlito"/>
                          <a:cs typeface="Carlito"/>
                        </a:rPr>
                        <a:t>coliforms</a:t>
                      </a:r>
                      <a:endParaRPr sz="2100" b="1" dirty="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8D08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Cfu/100</a:t>
                      </a:r>
                      <a:r>
                        <a:rPr sz="21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100" dirty="0">
                          <a:latin typeface="Carlito"/>
                          <a:cs typeface="Carlito"/>
                        </a:rPr>
                        <a:t>mL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1000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63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3000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3000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1000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10000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1000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&lt;230</a:t>
                      </a:r>
                      <a:endParaRPr sz="2100" dirty="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641612"/>
                  </a:ext>
                </a:extLst>
              </a:tr>
              <a:tr h="354490"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100" b="1" spc="-5" dirty="0">
                          <a:latin typeface="Carlito"/>
                          <a:cs typeface="Carlito"/>
                        </a:rPr>
                        <a:t>Helminth</a:t>
                      </a:r>
                      <a:r>
                        <a:rPr sz="2100" b="1" dirty="0">
                          <a:latin typeface="Carlito"/>
                          <a:cs typeface="Carlito"/>
                        </a:rPr>
                        <a:t> eggs</a:t>
                      </a: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8D08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100" spc="-10" dirty="0">
                          <a:latin typeface="Carlito"/>
                          <a:cs typeface="Carlito"/>
                        </a:rPr>
                        <a:t>Numbers/L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100" dirty="0">
                          <a:latin typeface="Carlito"/>
                          <a:cs typeface="Carlito"/>
                        </a:rPr>
                        <a:t>1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765196"/>
                  </a:ext>
                </a:extLst>
              </a:tr>
              <a:tr h="688614"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100" b="1" spc="-5" dirty="0">
                          <a:latin typeface="Carlito"/>
                          <a:cs typeface="Carlito"/>
                        </a:rPr>
                        <a:t>E.</a:t>
                      </a:r>
                      <a:r>
                        <a:rPr sz="2100" b="1" spc="-10" dirty="0">
                          <a:latin typeface="Carlito"/>
                          <a:cs typeface="Carlito"/>
                        </a:rPr>
                        <a:t> coli</a:t>
                      </a:r>
                      <a:endParaRPr sz="2100" b="1" dirty="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8D08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100" dirty="0">
                          <a:latin typeface="Carlito"/>
                          <a:cs typeface="Carlito"/>
                        </a:rPr>
                        <a:t>MPN/100</a:t>
                      </a:r>
                      <a:endParaRPr sz="2100">
                        <a:latin typeface="Carlito"/>
                        <a:cs typeface="Carlito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100" dirty="0">
                          <a:latin typeface="Carlito"/>
                          <a:cs typeface="Carlito"/>
                        </a:rPr>
                        <a:t>ml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200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671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714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DBCFBAFA-0BCD-499B-9E2A-93CCD4C92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-2"/>
            <a:ext cx="2696853" cy="4598233"/>
            <a:chOff x="8059620" y="41922"/>
            <a:chExt cx="3997615" cy="6816077"/>
          </a:xfrm>
        </p:grpSpPr>
        <p:pic>
          <p:nvPicPr>
            <p:cNvPr id="1047" name="Picture 1046">
              <a:extLst>
                <a:ext uri="{FF2B5EF4-FFF2-40B4-BE49-F238E27FC236}">
                  <a16:creationId xmlns:a16="http://schemas.microsoft.com/office/drawing/2014/main" id="{DA09364F-3624-45D5-9AC8-17A06790B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048" name="Picture 1047">
              <a:extLst>
                <a:ext uri="{FF2B5EF4-FFF2-40B4-BE49-F238E27FC236}">
                  <a16:creationId xmlns:a16="http://schemas.microsoft.com/office/drawing/2014/main" id="{84264AEB-21A5-439F-838A-37B8F3B25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8E6613BA-415A-4A35-90E0-E031E5096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9901" y="0"/>
            <a:ext cx="610209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ED923E-70F8-E9BF-BE29-5AA263A64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328" y="744909"/>
            <a:ext cx="4919472" cy="3155419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</a:rPr>
              <a:t>Importance of Sewage Discharge Maintenance</a:t>
            </a:r>
          </a:p>
        </p:txBody>
      </p:sp>
      <p:pic>
        <p:nvPicPr>
          <p:cNvPr id="1026" name="Picture 2" descr="Sewage discharged into rivers 400,000 times in 2020 - BBC News">
            <a:extLst>
              <a:ext uri="{FF2B5EF4-FFF2-40B4-BE49-F238E27FC236}">
                <a16:creationId xmlns:a16="http://schemas.microsoft.com/office/drawing/2014/main" id="{A0F13475-3CEA-BF58-4D8D-19F58EE9E0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4" r="25075" b="5118"/>
          <a:stretch/>
        </p:blipFill>
        <p:spPr bwMode="auto">
          <a:xfrm>
            <a:off x="-12198" y="-12714"/>
            <a:ext cx="6102097" cy="68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85CF54B-27A2-2E77-D897-0510F8987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2" y="140166"/>
            <a:ext cx="1080470" cy="1209481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DB81C8C-6270-81D8-A68C-691A2B49A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949" y="140166"/>
            <a:ext cx="1098427" cy="122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0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890CB9-DDB1-7745-A13F-83E7E3E7BB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456639"/>
              </p:ext>
            </p:extLst>
          </p:nvPr>
        </p:nvGraphicFramePr>
        <p:xfrm>
          <a:off x="263768" y="422030"/>
          <a:ext cx="11469537" cy="5723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58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163D796-6711-AFDB-F4DA-26153B36DB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140223"/>
              </p:ext>
            </p:extLst>
          </p:nvPr>
        </p:nvGraphicFramePr>
        <p:xfrm>
          <a:off x="457200" y="439615"/>
          <a:ext cx="11276012" cy="5705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9785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679F90-7D79-A1B2-2F1E-F551F4D98C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354435"/>
              </p:ext>
            </p:extLst>
          </p:nvPr>
        </p:nvGraphicFramePr>
        <p:xfrm>
          <a:off x="316523" y="-158262"/>
          <a:ext cx="11680382" cy="7737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8639239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477</Words>
  <Application>Microsoft Office PowerPoint</Application>
  <PresentationFormat>Widescreen</PresentationFormat>
  <Paragraphs>198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Avenir Next LT Pro</vt:lpstr>
      <vt:lpstr>AvenirNext LT Pro Medium</vt:lpstr>
      <vt:lpstr>Calibri</vt:lpstr>
      <vt:lpstr>Carlito</vt:lpstr>
      <vt:lpstr>Sabon Next LT</vt:lpstr>
      <vt:lpstr>Times New Roman</vt:lpstr>
      <vt:lpstr>DappledVTI</vt:lpstr>
      <vt:lpstr>Sewage Discharge Quality Standard and Helminths  </vt:lpstr>
      <vt:lpstr>   Dept. of Environment (DOE) Sewage Discharge Quality Standard in Bangladesh</vt:lpstr>
      <vt:lpstr>PowerPoint Presentation</vt:lpstr>
      <vt:lpstr>Global Sewage Discharge Quality Standard</vt:lpstr>
      <vt:lpstr>PowerPoint Presentation</vt:lpstr>
      <vt:lpstr>Importance of Sewage Discharge Maintenance</vt:lpstr>
      <vt:lpstr>PowerPoint Presentation</vt:lpstr>
      <vt:lpstr>PowerPoint Presentation</vt:lpstr>
      <vt:lpstr>PowerPoint Presentation</vt:lpstr>
      <vt:lpstr>Helminths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Sewage Wastewater Quality Standard and Helminths</dc:title>
  <dc:creator>Ushin Fatima</dc:creator>
  <cp:lastModifiedBy>Ushin Fatima</cp:lastModifiedBy>
  <cp:revision>20</cp:revision>
  <dcterms:created xsi:type="dcterms:W3CDTF">2023-06-24T13:17:37Z</dcterms:created>
  <dcterms:modified xsi:type="dcterms:W3CDTF">2023-07-13T04:01:30Z</dcterms:modified>
</cp:coreProperties>
</file>